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8" r:id="rId1"/>
  </p:sldMasterIdLst>
  <p:sldIdLst>
    <p:sldId id="257" r:id="rId2"/>
    <p:sldId id="259" r:id="rId3"/>
    <p:sldId id="260" r:id="rId4"/>
    <p:sldId id="261" r:id="rId5"/>
    <p:sldId id="262" r:id="rId6"/>
    <p:sldId id="264" r:id="rId7"/>
    <p:sldId id="265" r:id="rId8"/>
    <p:sldId id="266" r:id="rId9"/>
    <p:sldId id="267" r:id="rId10"/>
    <p:sldId id="269" r:id="rId11"/>
    <p:sldId id="270" r:id="rId12"/>
    <p:sldId id="271" r:id="rId13"/>
    <p:sldId id="272" r:id="rId14"/>
    <p:sldId id="273" r:id="rId15"/>
    <p:sldId id="274" r:id="rId16"/>
    <p:sldId id="275" r:id="rId17"/>
    <p:sldId id="276" r:id="rId18"/>
    <p:sldId id="277" r:id="rId19"/>
    <p:sldId id="287" r:id="rId20"/>
    <p:sldId id="279" r:id="rId21"/>
    <p:sldId id="290" r:id="rId22"/>
    <p:sldId id="288" r:id="rId23"/>
    <p:sldId id="289" r:id="rId24"/>
    <p:sldId id="283" r:id="rId25"/>
    <p:sldId id="280" r:id="rId26"/>
    <p:sldId id="281" r:id="rId27"/>
    <p:sldId id="282" r:id="rId28"/>
    <p:sldId id="284" r:id="rId29"/>
    <p:sldId id="285" r:id="rId30"/>
    <p:sldId id="286" r:id="rId3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2" d="100"/>
          <a:sy n="112" d="100"/>
        </p:scale>
        <p:origin x="414"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7/7/2019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41480957"/>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Date Placeholder 2"/>
          <p:cNvSpPr>
            <a:spLocks noGrp="1"/>
          </p:cNvSpPr>
          <p:nvPr>
            <p:ph type="dt" sz="half" idx="10"/>
          </p:nvPr>
        </p:nvSpPr>
        <p:spPr/>
        <p:txBody>
          <a:bodyPr/>
          <a:lstStyle/>
          <a:p>
            <a:fld id="{B61BEF0D-F0BB-DE4B-95CE-6DB70DBA9567}" type="datetimeFigureOut">
              <a:rPr lang="en-US" smtClean="0"/>
              <a:pPr/>
              <a:t>7/7/2019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3108188553"/>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7/7/2019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3506043763"/>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7/7/2019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2961872793"/>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7/7/2019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269428675"/>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smtClean="0"/>
              <a:t>Edit Master text styles</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7/7/2019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4049876766"/>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en-US" smtClean="0"/>
              <a:t>Click to edit Master title style</a:t>
            </a:r>
            <a:endParaRPr lang="en-US" dirty="0"/>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smtClean="0"/>
              <a:t>Edit Master text styles</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7/7/2019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4060617074"/>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7/7/2019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2334848390"/>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7/7/2019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927849153"/>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nchor="ct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7/7/2019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1213044052"/>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7/7/2019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2342928328"/>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84211" y="685800"/>
            <a:ext cx="4937655" cy="361526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808133" y="685801"/>
            <a:ext cx="4934479" cy="3615266"/>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7/7/2019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3669950904"/>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7/7/2019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1348595024"/>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7/7/2019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1634786263"/>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7/7/2019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3079752525"/>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7/7/2019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1026898370"/>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en-US" smtClean="0"/>
              <a:t>Click to edit Master title style</a:t>
            </a:r>
            <a:endParaRPr lang="en-US" dirty="0"/>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7/7/2019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595721380"/>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B61BEF0D-F0BB-DE4B-95CE-6DB70DBA9567}" type="datetimeFigureOut">
              <a:rPr lang="en-US" smtClean="0"/>
              <a:pPr/>
              <a:t>7/7/2019</a:t>
            </a:fld>
            <a:endParaRPr lang="en-US"/>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en-US"/>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fld id="{D57F1E4F-1CFF-5643-939E-217C01CDF565}" type="slidenum">
              <a:rPr lang="en-US" smtClean="0"/>
              <a:pPr/>
              <a:t>‹#›</a:t>
            </a:fld>
            <a:endParaRPr lang="en-US"/>
          </a:p>
        </p:txBody>
      </p:sp>
    </p:spTree>
    <p:extLst>
      <p:ext uri="{BB962C8B-B14F-4D97-AF65-F5344CB8AC3E}">
        <p14:creationId xmlns:p14="http://schemas.microsoft.com/office/powerpoint/2010/main" val="1292497896"/>
      </p:ext>
    </p:extLst>
  </p:cSld>
  <p:clrMap bg1="dk1" tx1="lt1" bg2="dk2" tx2="lt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 id="2147483679" r:id="rId11"/>
    <p:sldLayoutId id="2147483680" r:id="rId12"/>
    <p:sldLayoutId id="2147483681" r:id="rId13"/>
    <p:sldLayoutId id="2147483682" r:id="rId14"/>
    <p:sldLayoutId id="2147483683" r:id="rId15"/>
    <p:sldLayoutId id="2147483684" r:id="rId16"/>
    <p:sldLayoutId id="2147483685" r:id="rId17"/>
  </p:sldLayoutIdLst>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27.gif"/><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 name="Title 9"/>
          <p:cNvSpPr>
            <a:spLocks noGrp="1"/>
          </p:cNvSpPr>
          <p:nvPr>
            <p:ph type="title"/>
          </p:nvPr>
        </p:nvSpPr>
        <p:spPr>
          <a:xfrm>
            <a:off x="0" y="3525408"/>
            <a:ext cx="12191999" cy="3332592"/>
          </a:xfrm>
        </p:spPr>
        <p:txBody>
          <a:bodyPr anchor="t">
            <a:normAutofit/>
          </a:bodyPr>
          <a:lstStyle/>
          <a:p>
            <a:pPr>
              <a:lnSpc>
                <a:spcPct val="150000"/>
              </a:lnSpc>
              <a:tabLst>
                <a:tab pos="2286000" algn="l"/>
              </a:tabLst>
            </a:pPr>
            <a:r>
              <a:rPr lang="en-US" sz="1600" b="1" smtClean="0">
                <a:solidFill>
                  <a:schemeClr val="bg1"/>
                </a:solidFill>
                <a:latin typeface="Times New Roman" panose="02020603050405020304" pitchFamily="18" charset="0"/>
                <a:cs typeface="Times New Roman" panose="02020603050405020304" pitchFamily="18" charset="0"/>
              </a:rPr>
              <a:t>Giảng viên hướng dẫn </a:t>
            </a:r>
            <a:r>
              <a:rPr lang="en-US" sz="1600" smtClean="0">
                <a:solidFill>
                  <a:schemeClr val="bg1"/>
                </a:solidFill>
                <a:latin typeface="Times New Roman" panose="02020603050405020304" pitchFamily="18" charset="0"/>
                <a:cs typeface="Times New Roman" panose="02020603050405020304" pitchFamily="18" charset="0"/>
              </a:rPr>
              <a:t>: nguyễn mạnh hùng</a:t>
            </a:r>
            <a:br>
              <a:rPr lang="en-US" sz="1600" smtClean="0">
                <a:solidFill>
                  <a:schemeClr val="bg1"/>
                </a:solidFill>
                <a:latin typeface="Times New Roman" panose="02020603050405020304" pitchFamily="18" charset="0"/>
                <a:cs typeface="Times New Roman" panose="02020603050405020304" pitchFamily="18" charset="0"/>
              </a:rPr>
            </a:br>
            <a:r>
              <a:rPr lang="en-US" sz="1600" b="1" smtClean="0">
                <a:solidFill>
                  <a:schemeClr val="bg1"/>
                </a:solidFill>
                <a:latin typeface="Times New Roman" panose="02020603050405020304" pitchFamily="18" charset="0"/>
                <a:cs typeface="Times New Roman" panose="02020603050405020304" pitchFamily="18" charset="0"/>
              </a:rPr>
              <a:t>Sinh viên thực hiện: </a:t>
            </a:r>
            <a:r>
              <a:rPr lang="en-US" sz="1600" smtClean="0">
                <a:solidFill>
                  <a:schemeClr val="bg1"/>
                </a:solidFill>
                <a:latin typeface="Times New Roman" panose="02020603050405020304" pitchFamily="18" charset="0"/>
                <a:cs typeface="Times New Roman" panose="02020603050405020304" pitchFamily="18" charset="0"/>
              </a:rPr>
              <a:t>	lâm Hoàng hải</a:t>
            </a:r>
            <a:br>
              <a:rPr lang="en-US" sz="1600" smtClean="0">
                <a:solidFill>
                  <a:schemeClr val="bg1"/>
                </a:solidFill>
                <a:latin typeface="Times New Roman" panose="02020603050405020304" pitchFamily="18" charset="0"/>
                <a:cs typeface="Times New Roman" panose="02020603050405020304" pitchFamily="18" charset="0"/>
              </a:rPr>
            </a:br>
            <a:r>
              <a:rPr lang="en-US" sz="1600" smtClean="0">
                <a:solidFill>
                  <a:schemeClr val="bg1"/>
                </a:solidFill>
                <a:latin typeface="Times New Roman" panose="02020603050405020304" pitchFamily="18" charset="0"/>
                <a:cs typeface="Times New Roman" panose="02020603050405020304" pitchFamily="18" charset="0"/>
              </a:rPr>
              <a:t>		phạm minh đức</a:t>
            </a:r>
            <a:br>
              <a:rPr lang="en-US" sz="1600" smtClean="0">
                <a:solidFill>
                  <a:schemeClr val="bg1"/>
                </a:solidFill>
                <a:latin typeface="Times New Roman" panose="02020603050405020304" pitchFamily="18" charset="0"/>
                <a:cs typeface="Times New Roman" panose="02020603050405020304" pitchFamily="18" charset="0"/>
              </a:rPr>
            </a:br>
            <a:r>
              <a:rPr lang="en-US" sz="1600" smtClean="0">
                <a:solidFill>
                  <a:schemeClr val="bg1"/>
                </a:solidFill>
                <a:latin typeface="Times New Roman" panose="02020603050405020304" pitchFamily="18" charset="0"/>
                <a:cs typeface="Times New Roman" panose="02020603050405020304" pitchFamily="18" charset="0"/>
              </a:rPr>
              <a:t>		nGuyễn văn duy</a:t>
            </a:r>
            <a:endParaRPr lang="en-US" sz="1600">
              <a:solidFill>
                <a:schemeClr val="bg1"/>
              </a:solidFill>
              <a:latin typeface="Times New Roman" panose="02020603050405020304" pitchFamily="18" charset="0"/>
              <a:cs typeface="Times New Roman" panose="02020603050405020304" pitchFamily="18" charset="0"/>
            </a:endParaRPr>
          </a:p>
        </p:txBody>
      </p:sp>
      <p:sp>
        <p:nvSpPr>
          <p:cNvPr id="11" name="Text Placeholder 10"/>
          <p:cNvSpPr>
            <a:spLocks noGrp="1"/>
          </p:cNvSpPr>
          <p:nvPr>
            <p:ph type="body" idx="1"/>
          </p:nvPr>
        </p:nvSpPr>
        <p:spPr>
          <a:xfrm>
            <a:off x="685799" y="242703"/>
            <a:ext cx="10131428" cy="2738621"/>
          </a:xfrm>
          <a:noFill/>
        </p:spPr>
        <p:txBody>
          <a:bodyPr>
            <a:normAutofit/>
          </a:bodyPr>
          <a:lstStyle/>
          <a:p>
            <a:pPr marL="4743450"/>
            <a:r>
              <a:rPr lang="en-US" b="1" smtClean="0">
                <a:solidFill>
                  <a:schemeClr val="bg1"/>
                </a:solidFill>
                <a:latin typeface="Times New Roman" panose="02020603050405020304" pitchFamily="18" charset="0"/>
                <a:cs typeface="Times New Roman" panose="02020603050405020304" pitchFamily="18" charset="0"/>
              </a:rPr>
              <a:t>TRƯỜNG </a:t>
            </a:r>
            <a:r>
              <a:rPr lang="en-US" b="1">
                <a:solidFill>
                  <a:schemeClr val="bg1"/>
                </a:solidFill>
                <a:latin typeface="Times New Roman" panose="02020603050405020304" pitchFamily="18" charset="0"/>
                <a:cs typeface="Times New Roman" panose="02020603050405020304" pitchFamily="18" charset="0"/>
              </a:rPr>
              <a:t>ĐẠI HỌC CÔNG NGHỆ TP. </a:t>
            </a:r>
            <a:r>
              <a:rPr lang="en-US" b="1" smtClean="0">
                <a:solidFill>
                  <a:schemeClr val="bg1"/>
                </a:solidFill>
                <a:latin typeface="Times New Roman" panose="02020603050405020304" pitchFamily="18" charset="0"/>
                <a:cs typeface="Times New Roman" panose="02020603050405020304" pitchFamily="18" charset="0"/>
              </a:rPr>
              <a:t>HCM</a:t>
            </a:r>
          </a:p>
          <a:p>
            <a:pPr marL="5486400"/>
            <a:r>
              <a:rPr lang="en-US" b="1" err="1" smtClean="0">
                <a:solidFill>
                  <a:schemeClr val="bg1"/>
                </a:solidFill>
                <a:latin typeface="Times New Roman" panose="02020603050405020304" pitchFamily="18" charset="0"/>
                <a:cs typeface="Times New Roman" panose="02020603050405020304" pitchFamily="18" charset="0"/>
              </a:rPr>
              <a:t>Khoa</a:t>
            </a:r>
            <a:r>
              <a:rPr lang="en-US" b="1" smtClean="0">
                <a:solidFill>
                  <a:schemeClr val="bg1"/>
                </a:solidFill>
                <a:latin typeface="Times New Roman" panose="02020603050405020304" pitchFamily="18" charset="0"/>
                <a:cs typeface="Times New Roman" panose="02020603050405020304" pitchFamily="18" charset="0"/>
              </a:rPr>
              <a:t> </a:t>
            </a:r>
            <a:r>
              <a:rPr lang="en-US" b="1" err="1" smtClean="0">
                <a:solidFill>
                  <a:schemeClr val="bg1"/>
                </a:solidFill>
                <a:latin typeface="Times New Roman" panose="02020603050405020304" pitchFamily="18" charset="0"/>
                <a:cs typeface="Times New Roman" panose="02020603050405020304" pitchFamily="18" charset="0"/>
              </a:rPr>
              <a:t>Công</a:t>
            </a:r>
            <a:r>
              <a:rPr lang="en-US" b="1" smtClean="0">
                <a:solidFill>
                  <a:schemeClr val="bg1"/>
                </a:solidFill>
                <a:latin typeface="Times New Roman" panose="02020603050405020304" pitchFamily="18" charset="0"/>
                <a:cs typeface="Times New Roman" panose="02020603050405020304" pitchFamily="18" charset="0"/>
              </a:rPr>
              <a:t> </a:t>
            </a:r>
            <a:r>
              <a:rPr lang="en-US" b="1" err="1" smtClean="0">
                <a:solidFill>
                  <a:schemeClr val="bg1"/>
                </a:solidFill>
                <a:latin typeface="Times New Roman" panose="02020603050405020304" pitchFamily="18" charset="0"/>
                <a:cs typeface="Times New Roman" panose="02020603050405020304" pitchFamily="18" charset="0"/>
              </a:rPr>
              <a:t>nghệ</a:t>
            </a:r>
            <a:r>
              <a:rPr lang="en-US" b="1" smtClean="0">
                <a:solidFill>
                  <a:schemeClr val="bg1"/>
                </a:solidFill>
                <a:latin typeface="Times New Roman" panose="02020603050405020304" pitchFamily="18" charset="0"/>
                <a:cs typeface="Times New Roman" panose="02020603050405020304" pitchFamily="18" charset="0"/>
              </a:rPr>
              <a:t> </a:t>
            </a:r>
            <a:r>
              <a:rPr lang="en-US" b="1" err="1" smtClean="0">
                <a:solidFill>
                  <a:schemeClr val="bg1"/>
                </a:solidFill>
                <a:latin typeface="Times New Roman" panose="02020603050405020304" pitchFamily="18" charset="0"/>
                <a:cs typeface="Times New Roman" panose="02020603050405020304" pitchFamily="18" charset="0"/>
              </a:rPr>
              <a:t>thông</a:t>
            </a:r>
            <a:r>
              <a:rPr lang="en-US" b="1" smtClean="0">
                <a:solidFill>
                  <a:schemeClr val="bg1"/>
                </a:solidFill>
                <a:latin typeface="Times New Roman" panose="02020603050405020304" pitchFamily="18" charset="0"/>
                <a:cs typeface="Times New Roman" panose="02020603050405020304" pitchFamily="18" charset="0"/>
              </a:rPr>
              <a:t> tin</a:t>
            </a:r>
            <a:endParaRPr lang="en-US" smtClean="0">
              <a:solidFill>
                <a:schemeClr val="bg1"/>
              </a:solidFill>
              <a:latin typeface="Times New Roman" panose="02020603050405020304" pitchFamily="18" charset="0"/>
              <a:cs typeface="Times New Roman" panose="02020603050405020304" pitchFamily="18" charset="0"/>
            </a:endParaRPr>
          </a:p>
          <a:p>
            <a:pPr marL="4114800">
              <a:lnSpc>
                <a:spcPct val="150000"/>
              </a:lnSpc>
            </a:pPr>
            <a:endParaRPr lang="en-US" b="1" smtClean="0">
              <a:solidFill>
                <a:schemeClr val="accent6">
                  <a:lumMod val="75000"/>
                </a:schemeClr>
              </a:solidFill>
              <a:latin typeface="Times New Roman" panose="02020603050405020304" pitchFamily="18" charset="0"/>
              <a:cs typeface="Times New Roman" panose="02020603050405020304" pitchFamily="18" charset="0"/>
            </a:endParaRPr>
          </a:p>
          <a:p>
            <a:pPr marL="4114800">
              <a:lnSpc>
                <a:spcPct val="150000"/>
              </a:lnSpc>
            </a:pPr>
            <a:r>
              <a:rPr lang="en-US" b="1" smtClean="0">
                <a:solidFill>
                  <a:schemeClr val="accent6">
                    <a:lumMod val="75000"/>
                  </a:schemeClr>
                </a:solidFill>
                <a:latin typeface="Times New Roman" panose="02020603050405020304" pitchFamily="18" charset="0"/>
                <a:cs typeface="Times New Roman" panose="02020603050405020304" pitchFamily="18" charset="0"/>
              </a:rPr>
              <a:t>Đồ án cơ sở</a:t>
            </a:r>
          </a:p>
          <a:p>
            <a:pPr algn="ctr">
              <a:lnSpc>
                <a:spcPct val="150000"/>
              </a:lnSpc>
            </a:pPr>
            <a:r>
              <a:rPr lang="en-US" b="1" smtClean="0">
                <a:solidFill>
                  <a:schemeClr val="accent6">
                    <a:lumMod val="75000"/>
                  </a:schemeClr>
                </a:solidFill>
                <a:latin typeface="Times New Roman" panose="02020603050405020304" pitchFamily="18" charset="0"/>
                <a:cs typeface="Times New Roman" panose="02020603050405020304" pitchFamily="18" charset="0"/>
              </a:rPr>
              <a:t>Đề tài lập trình web tìm việc làm bằng ngôn ngữ python</a:t>
            </a:r>
          </a:p>
          <a:p>
            <a:pPr marL="5486400"/>
            <a:endParaRPr lang="en-US" b="1" smtClean="0">
              <a:solidFill>
                <a:schemeClr val="bg1"/>
              </a:solidFill>
              <a:latin typeface="Times New Roman" panose="02020603050405020304" pitchFamily="18" charset="0"/>
              <a:cs typeface="Times New Roman" panose="02020603050405020304" pitchFamily="18" charset="0"/>
            </a:endParaRPr>
          </a:p>
        </p:txBody>
      </p:sp>
      <p:pic>
        <p:nvPicPr>
          <p:cNvPr id="4" name="Content Placeholder 3"/>
          <p:cNvPicPr>
            <a:picLocks noGrp="1" noChangeAspect="1"/>
          </p:cNvPicPr>
          <p:nvPr>
            <p:ph sz="half" idx="4294967295"/>
          </p:nvPr>
        </p:nvPicPr>
        <p:blipFill>
          <a:blip r:embed="rId2">
            <a:extLst>
              <a:ext uri="{28A0092B-C50C-407E-A947-70E740481C1C}">
                <a14:useLocalDpi xmlns:a14="http://schemas.microsoft.com/office/drawing/2010/main" val="0"/>
              </a:ext>
            </a:extLst>
          </a:blip>
          <a:stretch>
            <a:fillRect/>
          </a:stretch>
        </p:blipFill>
        <p:spPr>
          <a:xfrm>
            <a:off x="590550" y="87313"/>
            <a:ext cx="3492500" cy="1120775"/>
          </a:xfrm>
        </p:spPr>
      </p:pic>
    </p:spTree>
    <p:extLst>
      <p:ext uri="{BB962C8B-B14F-4D97-AF65-F5344CB8AC3E}">
        <p14:creationId xmlns:p14="http://schemas.microsoft.com/office/powerpoint/2010/main" val="3482719456"/>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838323" y="158750"/>
            <a:ext cx="8534401" cy="1050925"/>
          </a:xfrm>
        </p:spPr>
        <p:txBody>
          <a:bodyPr anchor="t"/>
          <a:lstStyle/>
          <a:p>
            <a:r>
              <a:rPr lang="en-US" smtClean="0">
                <a:solidFill>
                  <a:schemeClr val="bg1"/>
                </a:solidFill>
                <a:latin typeface="Times New Roman" panose="02020603050405020304" pitchFamily="18" charset="0"/>
                <a:cs typeface="Times New Roman" panose="02020603050405020304" pitchFamily="18" charset="0"/>
                <a:sym typeface="Webdings" panose="05030102010509060703" pitchFamily="18" charset="2"/>
              </a:rPr>
              <a:t> </a:t>
            </a:r>
            <a:r>
              <a:rPr lang="en-US" b="1" smtClean="0">
                <a:solidFill>
                  <a:schemeClr val="bg1"/>
                </a:solidFill>
                <a:latin typeface="Times New Roman" panose="02020603050405020304" pitchFamily="18" charset="0"/>
                <a:cs typeface="Times New Roman" panose="02020603050405020304" pitchFamily="18" charset="0"/>
                <a:sym typeface="Webdings" panose="05030102010509060703" pitchFamily="18" charset="2"/>
              </a:rPr>
              <a:t>Tổng quan về giao diện web</a:t>
            </a:r>
            <a:endParaRPr lang="en-US" b="1"/>
          </a:p>
        </p:txBody>
      </p:sp>
      <p:sp>
        <p:nvSpPr>
          <p:cNvPr id="5" name="Text Placeholder 4"/>
          <p:cNvSpPr>
            <a:spLocks noGrp="1"/>
          </p:cNvSpPr>
          <p:nvPr>
            <p:ph type="body" idx="1"/>
          </p:nvPr>
        </p:nvSpPr>
        <p:spPr>
          <a:xfrm>
            <a:off x="114299" y="1057275"/>
            <a:ext cx="11982451" cy="5800725"/>
          </a:xfrm>
        </p:spPr>
        <p:txBody>
          <a:bodyPr/>
          <a:lstStyle/>
          <a:p>
            <a:pPr marL="4572000"/>
            <a:r>
              <a:rPr lang="en-US" b="1" u="sng" smtClean="0">
                <a:solidFill>
                  <a:schemeClr val="bg1"/>
                </a:solidFill>
                <a:latin typeface="Times New Roman" panose="02020603050405020304" pitchFamily="18" charset="0"/>
                <a:cs typeface="Times New Roman" panose="02020603050405020304" pitchFamily="18" charset="0"/>
              </a:rPr>
              <a:t>Giao diện trang chủ</a:t>
            </a:r>
            <a:endParaRPr lang="en-US" b="1" u="sng">
              <a:solidFill>
                <a:schemeClr val="bg1"/>
              </a:solidFill>
              <a:latin typeface="Times New Roman" panose="02020603050405020304" pitchFamily="18" charset="0"/>
              <a:cs typeface="Times New Roman" panose="02020603050405020304" pitchFamily="18" charset="0"/>
            </a:endParaRPr>
          </a:p>
        </p:txBody>
      </p:sp>
      <p:pic>
        <p:nvPicPr>
          <p:cNvPr id="6" name="Picture 5"/>
          <p:cNvPicPr/>
          <p:nvPr/>
        </p:nvPicPr>
        <p:blipFill>
          <a:blip r:embed="rId2" cstate="print">
            <a:extLst>
              <a:ext uri="{28A0092B-C50C-407E-A947-70E740481C1C}">
                <a14:useLocalDpi xmlns:a14="http://schemas.microsoft.com/office/drawing/2010/main" val="0"/>
              </a:ext>
            </a:extLst>
          </a:blip>
          <a:stretch>
            <a:fillRect/>
          </a:stretch>
        </p:blipFill>
        <p:spPr>
          <a:xfrm>
            <a:off x="371472" y="1581150"/>
            <a:ext cx="11468101" cy="4905375"/>
          </a:xfrm>
          <a:prstGeom prst="rect">
            <a:avLst/>
          </a:prstGeom>
        </p:spPr>
      </p:pic>
    </p:spTree>
    <p:extLst>
      <p:ext uri="{BB962C8B-B14F-4D97-AF65-F5344CB8AC3E}">
        <p14:creationId xmlns:p14="http://schemas.microsoft.com/office/powerpoint/2010/main" val="949195630"/>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790698" y="230321"/>
            <a:ext cx="8534401" cy="1050925"/>
          </a:xfrm>
        </p:spPr>
        <p:txBody>
          <a:bodyPr anchor="t"/>
          <a:lstStyle/>
          <a:p>
            <a:r>
              <a:rPr lang="en-US">
                <a:solidFill>
                  <a:schemeClr val="bg1"/>
                </a:solidFill>
                <a:latin typeface="Times New Roman" panose="02020603050405020304" pitchFamily="18" charset="0"/>
                <a:cs typeface="Times New Roman" panose="02020603050405020304" pitchFamily="18" charset="0"/>
                <a:sym typeface="Webdings" panose="05030102010509060703" pitchFamily="18" charset="2"/>
              </a:rPr>
              <a:t> </a:t>
            </a:r>
            <a:r>
              <a:rPr lang="en-US" b="1">
                <a:solidFill>
                  <a:schemeClr val="bg1"/>
                </a:solidFill>
                <a:latin typeface="Times New Roman" panose="02020603050405020304" pitchFamily="18" charset="0"/>
                <a:cs typeface="Times New Roman" panose="02020603050405020304" pitchFamily="18" charset="0"/>
                <a:sym typeface="Webdings" panose="05030102010509060703" pitchFamily="18" charset="2"/>
              </a:rPr>
              <a:t>Tổng quan về giao diện web</a:t>
            </a:r>
            <a:endParaRPr lang="en-US" b="1"/>
          </a:p>
        </p:txBody>
      </p:sp>
      <p:sp>
        <p:nvSpPr>
          <p:cNvPr id="5" name="Text Placeholder 4"/>
          <p:cNvSpPr>
            <a:spLocks noGrp="1"/>
          </p:cNvSpPr>
          <p:nvPr>
            <p:ph type="body" idx="1"/>
          </p:nvPr>
        </p:nvSpPr>
        <p:spPr>
          <a:xfrm>
            <a:off x="85725" y="1123950"/>
            <a:ext cx="11944349" cy="5629275"/>
          </a:xfrm>
        </p:spPr>
        <p:txBody>
          <a:bodyPr/>
          <a:lstStyle/>
          <a:p>
            <a:pPr marL="4119563"/>
            <a:r>
              <a:rPr lang="en-US" b="1" u="sng" smtClean="0">
                <a:solidFill>
                  <a:schemeClr val="bg1"/>
                </a:solidFill>
                <a:latin typeface="Times New Roman" panose="02020603050405020304" pitchFamily="18" charset="0"/>
                <a:cs typeface="Times New Roman" panose="02020603050405020304" pitchFamily="18" charset="0"/>
              </a:rPr>
              <a:t>Giao diện đăng kí cho người tìm việc</a:t>
            </a:r>
            <a:endParaRPr lang="en-US" b="1" u="sng">
              <a:solidFill>
                <a:schemeClr val="bg1"/>
              </a:solidFill>
              <a:latin typeface="Times New Roman" panose="02020603050405020304" pitchFamily="18" charset="0"/>
              <a:cs typeface="Times New Roman" panose="02020603050405020304" pitchFamily="18" charset="0"/>
            </a:endParaRPr>
          </a:p>
        </p:txBody>
      </p:sp>
      <p:pic>
        <p:nvPicPr>
          <p:cNvPr id="6" name="Picture 5"/>
          <p:cNvPicPr/>
          <p:nvPr/>
        </p:nvPicPr>
        <p:blipFill>
          <a:blip r:embed="rId2" cstate="print">
            <a:extLst>
              <a:ext uri="{28A0092B-C50C-407E-A947-70E740481C1C}">
                <a14:useLocalDpi xmlns:a14="http://schemas.microsoft.com/office/drawing/2010/main" val="0"/>
              </a:ext>
            </a:extLst>
          </a:blip>
          <a:stretch>
            <a:fillRect/>
          </a:stretch>
        </p:blipFill>
        <p:spPr>
          <a:xfrm>
            <a:off x="1052511" y="1591654"/>
            <a:ext cx="10010774" cy="5051425"/>
          </a:xfrm>
          <a:prstGeom prst="rect">
            <a:avLst/>
          </a:prstGeom>
        </p:spPr>
      </p:pic>
    </p:spTree>
    <p:extLst>
      <p:ext uri="{BB962C8B-B14F-4D97-AF65-F5344CB8AC3E}">
        <p14:creationId xmlns:p14="http://schemas.microsoft.com/office/powerpoint/2010/main" val="1203574626"/>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790698" y="238866"/>
            <a:ext cx="8534401" cy="1050925"/>
          </a:xfrm>
        </p:spPr>
        <p:txBody>
          <a:bodyPr anchor="t"/>
          <a:lstStyle/>
          <a:p>
            <a:r>
              <a:rPr lang="en-US">
                <a:solidFill>
                  <a:schemeClr val="bg1"/>
                </a:solidFill>
                <a:latin typeface="Times New Roman" panose="02020603050405020304" pitchFamily="18" charset="0"/>
                <a:cs typeface="Times New Roman" panose="02020603050405020304" pitchFamily="18" charset="0"/>
                <a:sym typeface="Webdings" panose="05030102010509060703" pitchFamily="18" charset="2"/>
              </a:rPr>
              <a:t> Tổng quan về giao diện web</a:t>
            </a:r>
            <a:endParaRPr lang="en-US"/>
          </a:p>
        </p:txBody>
      </p:sp>
      <p:sp>
        <p:nvSpPr>
          <p:cNvPr id="5" name="Text Placeholder 4"/>
          <p:cNvSpPr>
            <a:spLocks noGrp="1"/>
          </p:cNvSpPr>
          <p:nvPr>
            <p:ph type="body" idx="1"/>
          </p:nvPr>
        </p:nvSpPr>
        <p:spPr>
          <a:xfrm>
            <a:off x="85725" y="1123950"/>
            <a:ext cx="11944349" cy="5629275"/>
          </a:xfrm>
        </p:spPr>
        <p:txBody>
          <a:bodyPr/>
          <a:lstStyle/>
          <a:p>
            <a:pPr marL="3887788"/>
            <a:r>
              <a:rPr lang="en-US" b="1" u="sng" smtClean="0">
                <a:solidFill>
                  <a:schemeClr val="bg1"/>
                </a:solidFill>
                <a:latin typeface="Times New Roman" panose="02020603050405020304" pitchFamily="18" charset="0"/>
                <a:cs typeface="Times New Roman" panose="02020603050405020304" pitchFamily="18" charset="0"/>
              </a:rPr>
              <a:t>Giao diện đăng kí cho nhà tuyển dụng</a:t>
            </a:r>
            <a:endParaRPr lang="en-US" b="1" u="sng">
              <a:solidFill>
                <a:schemeClr val="bg1"/>
              </a:solidFill>
              <a:latin typeface="Times New Roman" panose="02020603050405020304" pitchFamily="18" charset="0"/>
              <a:cs typeface="Times New Roman" panose="02020603050405020304" pitchFamily="18" charset="0"/>
            </a:endParaRPr>
          </a:p>
        </p:txBody>
      </p:sp>
      <p:pic>
        <p:nvPicPr>
          <p:cNvPr id="6" name="Picture 5"/>
          <p:cNvPicPr/>
          <p:nvPr/>
        </p:nvPicPr>
        <p:blipFill>
          <a:blip r:embed="rId2" cstate="print">
            <a:extLst>
              <a:ext uri="{28A0092B-C50C-407E-A947-70E740481C1C}">
                <a14:useLocalDpi xmlns:a14="http://schemas.microsoft.com/office/drawing/2010/main" val="0"/>
              </a:ext>
            </a:extLst>
          </a:blip>
          <a:stretch>
            <a:fillRect/>
          </a:stretch>
        </p:blipFill>
        <p:spPr>
          <a:xfrm>
            <a:off x="1057273" y="1752600"/>
            <a:ext cx="10001250" cy="5000625"/>
          </a:xfrm>
          <a:prstGeom prst="rect">
            <a:avLst/>
          </a:prstGeom>
        </p:spPr>
      </p:pic>
    </p:spTree>
    <p:extLst>
      <p:ext uri="{BB962C8B-B14F-4D97-AF65-F5344CB8AC3E}">
        <p14:creationId xmlns:p14="http://schemas.microsoft.com/office/powerpoint/2010/main" val="3148736190"/>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790698" y="264505"/>
            <a:ext cx="8534401" cy="1050925"/>
          </a:xfrm>
        </p:spPr>
        <p:txBody>
          <a:bodyPr anchor="t"/>
          <a:lstStyle/>
          <a:p>
            <a:r>
              <a:rPr lang="en-US">
                <a:solidFill>
                  <a:schemeClr val="bg1"/>
                </a:solidFill>
                <a:latin typeface="Times New Roman" panose="02020603050405020304" pitchFamily="18" charset="0"/>
                <a:cs typeface="Times New Roman" panose="02020603050405020304" pitchFamily="18" charset="0"/>
                <a:sym typeface="Webdings" panose="05030102010509060703" pitchFamily="18" charset="2"/>
              </a:rPr>
              <a:t> </a:t>
            </a:r>
            <a:r>
              <a:rPr lang="en-US" b="1">
                <a:solidFill>
                  <a:schemeClr val="bg1"/>
                </a:solidFill>
                <a:latin typeface="Times New Roman" panose="02020603050405020304" pitchFamily="18" charset="0"/>
                <a:cs typeface="Times New Roman" panose="02020603050405020304" pitchFamily="18" charset="0"/>
                <a:sym typeface="Webdings" panose="05030102010509060703" pitchFamily="18" charset="2"/>
              </a:rPr>
              <a:t>Tổng quan về giao diện web</a:t>
            </a:r>
            <a:endParaRPr lang="en-US" b="1"/>
          </a:p>
        </p:txBody>
      </p:sp>
      <p:sp>
        <p:nvSpPr>
          <p:cNvPr id="5" name="Text Placeholder 4"/>
          <p:cNvSpPr>
            <a:spLocks noGrp="1"/>
          </p:cNvSpPr>
          <p:nvPr>
            <p:ph type="body" idx="1"/>
          </p:nvPr>
        </p:nvSpPr>
        <p:spPr>
          <a:xfrm>
            <a:off x="85725" y="1123950"/>
            <a:ext cx="11944349" cy="5629275"/>
          </a:xfrm>
        </p:spPr>
        <p:txBody>
          <a:bodyPr/>
          <a:lstStyle/>
          <a:p>
            <a:pPr marL="4854575">
              <a:tabLst>
                <a:tab pos="5948363" algn="l"/>
              </a:tabLst>
            </a:pPr>
            <a:r>
              <a:rPr lang="en-US" b="1" u="sng" smtClean="0">
                <a:solidFill>
                  <a:schemeClr val="bg1"/>
                </a:solidFill>
                <a:latin typeface="Times New Roman" panose="02020603050405020304" pitchFamily="18" charset="0"/>
                <a:cs typeface="Times New Roman" panose="02020603050405020304" pitchFamily="18" charset="0"/>
              </a:rPr>
              <a:t>Giao diện đăng nhập</a:t>
            </a:r>
            <a:endParaRPr lang="en-US" b="1" u="sng">
              <a:solidFill>
                <a:schemeClr val="bg1"/>
              </a:solidFill>
              <a:latin typeface="Times New Roman" panose="02020603050405020304" pitchFamily="18" charset="0"/>
              <a:cs typeface="Times New Roman" panose="02020603050405020304" pitchFamily="18" charset="0"/>
            </a:endParaRPr>
          </a:p>
        </p:txBody>
      </p:sp>
      <p:pic>
        <p:nvPicPr>
          <p:cNvPr id="6" name="Picture 5"/>
          <p:cNvPicPr/>
          <p:nvPr/>
        </p:nvPicPr>
        <p:blipFill>
          <a:blip r:embed="rId2" cstate="print">
            <a:extLst>
              <a:ext uri="{28A0092B-C50C-407E-A947-70E740481C1C}">
                <a14:useLocalDpi xmlns:a14="http://schemas.microsoft.com/office/drawing/2010/main" val="0"/>
              </a:ext>
            </a:extLst>
          </a:blip>
          <a:stretch>
            <a:fillRect/>
          </a:stretch>
        </p:blipFill>
        <p:spPr>
          <a:xfrm>
            <a:off x="1200149" y="1657350"/>
            <a:ext cx="9906000" cy="5095875"/>
          </a:xfrm>
          <a:prstGeom prst="rect">
            <a:avLst/>
          </a:prstGeom>
        </p:spPr>
      </p:pic>
    </p:spTree>
    <p:extLst>
      <p:ext uri="{BB962C8B-B14F-4D97-AF65-F5344CB8AC3E}">
        <p14:creationId xmlns:p14="http://schemas.microsoft.com/office/powerpoint/2010/main" val="758908699"/>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790698" y="238867"/>
            <a:ext cx="8534401" cy="1050925"/>
          </a:xfrm>
        </p:spPr>
        <p:txBody>
          <a:bodyPr anchor="t"/>
          <a:lstStyle/>
          <a:p>
            <a:r>
              <a:rPr lang="en-US">
                <a:solidFill>
                  <a:schemeClr val="bg1"/>
                </a:solidFill>
                <a:latin typeface="Times New Roman" panose="02020603050405020304" pitchFamily="18" charset="0"/>
                <a:cs typeface="Times New Roman" panose="02020603050405020304" pitchFamily="18" charset="0"/>
                <a:sym typeface="Webdings" panose="05030102010509060703" pitchFamily="18" charset="2"/>
              </a:rPr>
              <a:t> </a:t>
            </a:r>
            <a:r>
              <a:rPr lang="en-US" b="1">
                <a:solidFill>
                  <a:schemeClr val="bg1"/>
                </a:solidFill>
                <a:latin typeface="Times New Roman" panose="02020603050405020304" pitchFamily="18" charset="0"/>
                <a:cs typeface="Times New Roman" panose="02020603050405020304" pitchFamily="18" charset="0"/>
                <a:sym typeface="Webdings" panose="05030102010509060703" pitchFamily="18" charset="2"/>
              </a:rPr>
              <a:t>Tổng quan về giao diện web</a:t>
            </a:r>
            <a:endParaRPr lang="en-US" b="1"/>
          </a:p>
        </p:txBody>
      </p:sp>
      <p:sp>
        <p:nvSpPr>
          <p:cNvPr id="5" name="Text Placeholder 4"/>
          <p:cNvSpPr>
            <a:spLocks noGrp="1"/>
          </p:cNvSpPr>
          <p:nvPr>
            <p:ph type="body" idx="1"/>
          </p:nvPr>
        </p:nvSpPr>
        <p:spPr>
          <a:xfrm>
            <a:off x="85725" y="1123950"/>
            <a:ext cx="11944349" cy="5629275"/>
          </a:xfrm>
        </p:spPr>
        <p:txBody>
          <a:bodyPr/>
          <a:lstStyle/>
          <a:p>
            <a:pPr marL="4572000"/>
            <a:r>
              <a:rPr lang="en-US" b="1" u="sng" smtClean="0">
                <a:solidFill>
                  <a:schemeClr val="bg1"/>
                </a:solidFill>
                <a:latin typeface="Times New Roman" panose="02020603050405020304" pitchFamily="18" charset="0"/>
                <a:cs typeface="Times New Roman" panose="02020603050405020304" pitchFamily="18" charset="0"/>
              </a:rPr>
              <a:t>Giao diện người tìm việc</a:t>
            </a:r>
            <a:endParaRPr lang="en-US" b="1" u="sng">
              <a:solidFill>
                <a:schemeClr val="bg1"/>
              </a:solidFill>
              <a:latin typeface="Times New Roman" panose="02020603050405020304" pitchFamily="18" charset="0"/>
              <a:cs typeface="Times New Roman" panose="02020603050405020304" pitchFamily="18" charset="0"/>
            </a:endParaRPr>
          </a:p>
        </p:txBody>
      </p:sp>
      <p:pic>
        <p:nvPicPr>
          <p:cNvPr id="6" name="Picture 5"/>
          <p:cNvPicPr/>
          <p:nvPr/>
        </p:nvPicPr>
        <p:blipFill>
          <a:blip r:embed="rId2">
            <a:extLst>
              <a:ext uri="{28A0092B-C50C-407E-A947-70E740481C1C}">
                <a14:useLocalDpi xmlns:a14="http://schemas.microsoft.com/office/drawing/2010/main" val="0"/>
              </a:ext>
            </a:extLst>
          </a:blip>
          <a:stretch>
            <a:fillRect/>
          </a:stretch>
        </p:blipFill>
        <p:spPr>
          <a:xfrm>
            <a:off x="1095376" y="1771650"/>
            <a:ext cx="10191750" cy="4814570"/>
          </a:xfrm>
          <a:prstGeom prst="rect">
            <a:avLst/>
          </a:prstGeom>
        </p:spPr>
      </p:pic>
    </p:spTree>
    <p:extLst>
      <p:ext uri="{BB962C8B-B14F-4D97-AF65-F5344CB8AC3E}">
        <p14:creationId xmlns:p14="http://schemas.microsoft.com/office/powerpoint/2010/main" val="2152977925"/>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790698" y="263525"/>
            <a:ext cx="8534401" cy="1050925"/>
          </a:xfrm>
        </p:spPr>
        <p:txBody>
          <a:bodyPr anchor="t"/>
          <a:lstStyle/>
          <a:p>
            <a:r>
              <a:rPr lang="en-US">
                <a:solidFill>
                  <a:schemeClr val="bg1"/>
                </a:solidFill>
                <a:latin typeface="Times New Roman" panose="02020603050405020304" pitchFamily="18" charset="0"/>
                <a:cs typeface="Times New Roman" panose="02020603050405020304" pitchFamily="18" charset="0"/>
                <a:sym typeface="Webdings" panose="05030102010509060703" pitchFamily="18" charset="2"/>
              </a:rPr>
              <a:t> </a:t>
            </a:r>
            <a:r>
              <a:rPr lang="en-US" b="1">
                <a:solidFill>
                  <a:schemeClr val="bg1"/>
                </a:solidFill>
                <a:latin typeface="Times New Roman" panose="02020603050405020304" pitchFamily="18" charset="0"/>
                <a:cs typeface="Times New Roman" panose="02020603050405020304" pitchFamily="18" charset="0"/>
                <a:sym typeface="Webdings" panose="05030102010509060703" pitchFamily="18" charset="2"/>
              </a:rPr>
              <a:t>Tổng quan về giao diện web</a:t>
            </a:r>
            <a:endParaRPr lang="en-US" b="1"/>
          </a:p>
        </p:txBody>
      </p:sp>
      <p:sp>
        <p:nvSpPr>
          <p:cNvPr id="5" name="Text Placeholder 4"/>
          <p:cNvSpPr>
            <a:spLocks noGrp="1"/>
          </p:cNvSpPr>
          <p:nvPr>
            <p:ph type="body" idx="1"/>
          </p:nvPr>
        </p:nvSpPr>
        <p:spPr>
          <a:xfrm>
            <a:off x="85725" y="1123950"/>
            <a:ext cx="11944349" cy="5629275"/>
          </a:xfrm>
        </p:spPr>
        <p:txBody>
          <a:bodyPr/>
          <a:lstStyle/>
          <a:p>
            <a:pPr marL="4170363"/>
            <a:r>
              <a:rPr lang="en-US" b="1" u="sng" smtClean="0">
                <a:solidFill>
                  <a:schemeClr val="bg1"/>
                </a:solidFill>
                <a:latin typeface="Times New Roman" panose="02020603050405020304" pitchFamily="18" charset="0"/>
                <a:cs typeface="Times New Roman" panose="02020603050405020304" pitchFamily="18" charset="0"/>
              </a:rPr>
              <a:t>Giao diện đăng việc bán thời gian</a:t>
            </a:r>
            <a:endParaRPr lang="en-US" b="1" u="sng">
              <a:solidFill>
                <a:schemeClr val="bg1"/>
              </a:solidFill>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2"/>
          <a:stretch>
            <a:fillRect/>
          </a:stretch>
        </p:blipFill>
        <p:spPr>
          <a:xfrm>
            <a:off x="2490785" y="1504950"/>
            <a:ext cx="7134225" cy="5248275"/>
          </a:xfrm>
          <a:prstGeom prst="rect">
            <a:avLst/>
          </a:prstGeom>
        </p:spPr>
      </p:pic>
    </p:spTree>
    <p:extLst>
      <p:ext uri="{BB962C8B-B14F-4D97-AF65-F5344CB8AC3E}">
        <p14:creationId xmlns:p14="http://schemas.microsoft.com/office/powerpoint/2010/main" val="4145346999"/>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790698" y="254000"/>
            <a:ext cx="8534401" cy="1050925"/>
          </a:xfrm>
        </p:spPr>
        <p:txBody>
          <a:bodyPr anchor="t"/>
          <a:lstStyle/>
          <a:p>
            <a:r>
              <a:rPr lang="en-US">
                <a:solidFill>
                  <a:schemeClr val="bg1"/>
                </a:solidFill>
                <a:latin typeface="Times New Roman" panose="02020603050405020304" pitchFamily="18" charset="0"/>
                <a:cs typeface="Times New Roman" panose="02020603050405020304" pitchFamily="18" charset="0"/>
                <a:sym typeface="Webdings" panose="05030102010509060703" pitchFamily="18" charset="2"/>
              </a:rPr>
              <a:t> </a:t>
            </a:r>
            <a:r>
              <a:rPr lang="en-US" b="1">
                <a:solidFill>
                  <a:schemeClr val="bg1"/>
                </a:solidFill>
                <a:latin typeface="Times New Roman" panose="02020603050405020304" pitchFamily="18" charset="0"/>
                <a:cs typeface="Times New Roman" panose="02020603050405020304" pitchFamily="18" charset="0"/>
                <a:sym typeface="Webdings" panose="05030102010509060703" pitchFamily="18" charset="2"/>
              </a:rPr>
              <a:t>Tổng quan về giao diện web</a:t>
            </a:r>
            <a:endParaRPr lang="en-US" b="1"/>
          </a:p>
        </p:txBody>
      </p:sp>
      <p:sp>
        <p:nvSpPr>
          <p:cNvPr id="5" name="Text Placeholder 4"/>
          <p:cNvSpPr>
            <a:spLocks noGrp="1"/>
          </p:cNvSpPr>
          <p:nvPr>
            <p:ph type="body" idx="1"/>
          </p:nvPr>
        </p:nvSpPr>
        <p:spPr>
          <a:xfrm>
            <a:off x="85725" y="1123950"/>
            <a:ext cx="11944349" cy="5629275"/>
          </a:xfrm>
        </p:spPr>
        <p:txBody>
          <a:bodyPr/>
          <a:lstStyle/>
          <a:p>
            <a:pPr marL="4289425"/>
            <a:r>
              <a:rPr lang="en-US" b="1" u="sng" smtClean="0">
                <a:solidFill>
                  <a:schemeClr val="bg1"/>
                </a:solidFill>
                <a:latin typeface="Times New Roman" panose="02020603050405020304" pitchFamily="18" charset="0"/>
                <a:cs typeface="Times New Roman" panose="02020603050405020304" pitchFamily="18" charset="0"/>
              </a:rPr>
              <a:t>Giao diện đăng việc theo dự án</a:t>
            </a:r>
            <a:endParaRPr lang="en-US" b="1" u="sng">
              <a:solidFill>
                <a:schemeClr val="bg1"/>
              </a:solidFill>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2"/>
          <a:stretch>
            <a:fillRect/>
          </a:stretch>
        </p:blipFill>
        <p:spPr>
          <a:xfrm>
            <a:off x="2719385" y="1598064"/>
            <a:ext cx="6677026" cy="5155161"/>
          </a:xfrm>
          <a:prstGeom prst="rect">
            <a:avLst/>
          </a:prstGeom>
        </p:spPr>
      </p:pic>
    </p:spTree>
    <p:extLst>
      <p:ext uri="{BB962C8B-B14F-4D97-AF65-F5344CB8AC3E}">
        <p14:creationId xmlns:p14="http://schemas.microsoft.com/office/powerpoint/2010/main" val="2351510768"/>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790698" y="238867"/>
            <a:ext cx="8534401" cy="1050925"/>
          </a:xfrm>
        </p:spPr>
        <p:txBody>
          <a:bodyPr anchor="t"/>
          <a:lstStyle/>
          <a:p>
            <a:r>
              <a:rPr lang="en-US">
                <a:solidFill>
                  <a:schemeClr val="bg1"/>
                </a:solidFill>
                <a:latin typeface="Times New Roman" panose="02020603050405020304" pitchFamily="18" charset="0"/>
                <a:cs typeface="Times New Roman" panose="02020603050405020304" pitchFamily="18" charset="0"/>
                <a:sym typeface="Webdings" panose="05030102010509060703" pitchFamily="18" charset="2"/>
              </a:rPr>
              <a:t> </a:t>
            </a:r>
            <a:r>
              <a:rPr lang="en-US" b="1">
                <a:solidFill>
                  <a:schemeClr val="bg1"/>
                </a:solidFill>
                <a:latin typeface="Times New Roman" panose="02020603050405020304" pitchFamily="18" charset="0"/>
                <a:cs typeface="Times New Roman" panose="02020603050405020304" pitchFamily="18" charset="0"/>
                <a:sym typeface="Webdings" panose="05030102010509060703" pitchFamily="18" charset="2"/>
              </a:rPr>
              <a:t>Tổng quan về giao diện web</a:t>
            </a:r>
            <a:endParaRPr lang="en-US" b="1"/>
          </a:p>
        </p:txBody>
      </p:sp>
      <p:sp>
        <p:nvSpPr>
          <p:cNvPr id="5" name="Text Placeholder 4"/>
          <p:cNvSpPr>
            <a:spLocks noGrp="1"/>
          </p:cNvSpPr>
          <p:nvPr>
            <p:ph type="body" idx="1"/>
          </p:nvPr>
        </p:nvSpPr>
        <p:spPr>
          <a:xfrm>
            <a:off x="85725" y="1123950"/>
            <a:ext cx="11944349" cy="5629275"/>
          </a:xfrm>
        </p:spPr>
        <p:txBody>
          <a:bodyPr/>
          <a:lstStyle/>
          <a:p>
            <a:pPr marL="4400550"/>
            <a:r>
              <a:rPr lang="en-US" b="1" u="sng" smtClean="0">
                <a:solidFill>
                  <a:schemeClr val="bg1"/>
                </a:solidFill>
                <a:latin typeface="Times New Roman" panose="02020603050405020304" pitchFamily="18" charset="0"/>
                <a:cs typeface="Times New Roman" panose="02020603050405020304" pitchFamily="18" charset="0"/>
              </a:rPr>
              <a:t>Giao diện tìm việc theo dự án</a:t>
            </a:r>
            <a:endParaRPr lang="en-US" b="1" u="sng">
              <a:solidFill>
                <a:schemeClr val="bg1"/>
              </a:solidFill>
              <a:latin typeface="Times New Roman" panose="02020603050405020304" pitchFamily="18" charset="0"/>
              <a:cs typeface="Times New Roman" panose="02020603050405020304" pitchFamily="18" charset="0"/>
            </a:endParaRPr>
          </a:p>
        </p:txBody>
      </p:sp>
      <p:pic>
        <p:nvPicPr>
          <p:cNvPr id="7" name="Picture 6"/>
          <p:cNvPicPr/>
          <p:nvPr/>
        </p:nvPicPr>
        <p:blipFill>
          <a:blip r:embed="rId2" cstate="print">
            <a:extLst>
              <a:ext uri="{28A0092B-C50C-407E-A947-70E740481C1C}">
                <a14:useLocalDpi xmlns:a14="http://schemas.microsoft.com/office/drawing/2010/main" val="0"/>
              </a:ext>
            </a:extLst>
          </a:blip>
          <a:stretch>
            <a:fillRect/>
          </a:stretch>
        </p:blipFill>
        <p:spPr>
          <a:xfrm>
            <a:off x="1056563" y="1608455"/>
            <a:ext cx="10153650" cy="5144770"/>
          </a:xfrm>
          <a:prstGeom prst="rect">
            <a:avLst/>
          </a:prstGeom>
        </p:spPr>
      </p:pic>
    </p:spTree>
    <p:extLst>
      <p:ext uri="{BB962C8B-B14F-4D97-AF65-F5344CB8AC3E}">
        <p14:creationId xmlns:p14="http://schemas.microsoft.com/office/powerpoint/2010/main" val="1869778394"/>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819275" y="321309"/>
            <a:ext cx="8534401" cy="1050925"/>
          </a:xfrm>
        </p:spPr>
        <p:txBody>
          <a:bodyPr anchor="t"/>
          <a:lstStyle/>
          <a:p>
            <a:r>
              <a:rPr lang="en-US">
                <a:solidFill>
                  <a:schemeClr val="bg1"/>
                </a:solidFill>
                <a:latin typeface="Times New Roman" panose="02020603050405020304" pitchFamily="18" charset="0"/>
                <a:cs typeface="Times New Roman" panose="02020603050405020304" pitchFamily="18" charset="0"/>
                <a:sym typeface="Webdings" panose="05030102010509060703" pitchFamily="18" charset="2"/>
              </a:rPr>
              <a:t> </a:t>
            </a:r>
            <a:r>
              <a:rPr lang="en-US" b="1">
                <a:solidFill>
                  <a:schemeClr val="bg1"/>
                </a:solidFill>
                <a:latin typeface="Times New Roman" panose="02020603050405020304" pitchFamily="18" charset="0"/>
                <a:cs typeface="Times New Roman" panose="02020603050405020304" pitchFamily="18" charset="0"/>
                <a:sym typeface="Webdings" panose="05030102010509060703" pitchFamily="18" charset="2"/>
              </a:rPr>
              <a:t>Tổng quan về giao diện web</a:t>
            </a:r>
            <a:endParaRPr lang="en-US" b="1"/>
          </a:p>
        </p:txBody>
      </p:sp>
      <p:sp>
        <p:nvSpPr>
          <p:cNvPr id="5" name="Text Placeholder 4"/>
          <p:cNvSpPr>
            <a:spLocks noGrp="1"/>
          </p:cNvSpPr>
          <p:nvPr>
            <p:ph type="body" idx="1"/>
          </p:nvPr>
        </p:nvSpPr>
        <p:spPr>
          <a:xfrm>
            <a:off x="85725" y="1123950"/>
            <a:ext cx="11944349" cy="5629275"/>
          </a:xfrm>
        </p:spPr>
        <p:txBody>
          <a:bodyPr/>
          <a:lstStyle/>
          <a:p>
            <a:pPr marL="4341813"/>
            <a:r>
              <a:rPr lang="en-US" b="1" u="sng" smtClean="0">
                <a:solidFill>
                  <a:schemeClr val="bg1"/>
                </a:solidFill>
                <a:latin typeface="Times New Roman" panose="02020603050405020304" pitchFamily="18" charset="0"/>
                <a:cs typeface="Times New Roman" panose="02020603050405020304" pitchFamily="18" charset="0"/>
              </a:rPr>
              <a:t>Giao diện tìm việc bán thời gian</a:t>
            </a:r>
            <a:endParaRPr lang="en-US" b="1" u="sng">
              <a:solidFill>
                <a:schemeClr val="bg1"/>
              </a:solidFill>
              <a:latin typeface="Times New Roman" panose="02020603050405020304" pitchFamily="18" charset="0"/>
              <a:cs typeface="Times New Roman" panose="02020603050405020304" pitchFamily="18" charset="0"/>
            </a:endParaRPr>
          </a:p>
        </p:txBody>
      </p:sp>
      <p:pic>
        <p:nvPicPr>
          <p:cNvPr id="7" name="Picture 6"/>
          <p:cNvPicPr/>
          <p:nvPr/>
        </p:nvPicPr>
        <p:blipFill>
          <a:blip r:embed="rId2">
            <a:extLst>
              <a:ext uri="{28A0092B-C50C-407E-A947-70E740481C1C}">
                <a14:useLocalDpi xmlns:a14="http://schemas.microsoft.com/office/drawing/2010/main" val="0"/>
              </a:ext>
            </a:extLst>
          </a:blip>
          <a:stretch>
            <a:fillRect/>
          </a:stretch>
        </p:blipFill>
        <p:spPr>
          <a:xfrm>
            <a:off x="1152524" y="1620520"/>
            <a:ext cx="9810750" cy="5132705"/>
          </a:xfrm>
          <a:prstGeom prst="rect">
            <a:avLst/>
          </a:prstGeom>
        </p:spPr>
      </p:pic>
    </p:spTree>
    <p:extLst>
      <p:ext uri="{BB962C8B-B14F-4D97-AF65-F5344CB8AC3E}">
        <p14:creationId xmlns:p14="http://schemas.microsoft.com/office/powerpoint/2010/main" val="3674423693"/>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819275" y="321309"/>
            <a:ext cx="8534401" cy="1050925"/>
          </a:xfrm>
        </p:spPr>
        <p:txBody>
          <a:bodyPr anchor="t"/>
          <a:lstStyle/>
          <a:p>
            <a:r>
              <a:rPr lang="en-US">
                <a:solidFill>
                  <a:schemeClr val="bg1"/>
                </a:solidFill>
                <a:latin typeface="Times New Roman" panose="02020603050405020304" pitchFamily="18" charset="0"/>
                <a:cs typeface="Times New Roman" panose="02020603050405020304" pitchFamily="18" charset="0"/>
                <a:sym typeface="Webdings" panose="05030102010509060703" pitchFamily="18" charset="2"/>
              </a:rPr>
              <a:t> </a:t>
            </a:r>
            <a:r>
              <a:rPr lang="en-US" b="1">
                <a:solidFill>
                  <a:schemeClr val="bg1"/>
                </a:solidFill>
                <a:latin typeface="Times New Roman" panose="02020603050405020304" pitchFamily="18" charset="0"/>
                <a:cs typeface="Times New Roman" panose="02020603050405020304" pitchFamily="18" charset="0"/>
                <a:sym typeface="Webdings" panose="05030102010509060703" pitchFamily="18" charset="2"/>
              </a:rPr>
              <a:t>Tổng quan về giao diện web</a:t>
            </a:r>
            <a:endParaRPr lang="en-US" b="1"/>
          </a:p>
        </p:txBody>
      </p:sp>
      <p:sp>
        <p:nvSpPr>
          <p:cNvPr id="5" name="Text Placeholder 4"/>
          <p:cNvSpPr>
            <a:spLocks noGrp="1"/>
          </p:cNvSpPr>
          <p:nvPr>
            <p:ph type="body" idx="1"/>
          </p:nvPr>
        </p:nvSpPr>
        <p:spPr>
          <a:xfrm>
            <a:off x="85725" y="1123950"/>
            <a:ext cx="11944349" cy="5629275"/>
          </a:xfrm>
        </p:spPr>
        <p:txBody>
          <a:bodyPr/>
          <a:lstStyle/>
          <a:p>
            <a:pPr marL="4341813"/>
            <a:r>
              <a:rPr lang="en-US" b="1" u="sng" smtClean="0">
                <a:solidFill>
                  <a:schemeClr val="bg1"/>
                </a:solidFill>
                <a:latin typeface="Times New Roman" panose="02020603050405020304" pitchFamily="18" charset="0"/>
                <a:cs typeface="Times New Roman" panose="02020603050405020304" pitchFamily="18" charset="0"/>
              </a:rPr>
              <a:t>Giao </a:t>
            </a:r>
            <a:r>
              <a:rPr lang="en-US" b="1" u="sng" smtClean="0">
                <a:solidFill>
                  <a:schemeClr val="bg1"/>
                </a:solidFill>
                <a:latin typeface="Times New Roman" panose="02020603050405020304" pitchFamily="18" charset="0"/>
                <a:cs typeface="Times New Roman" panose="02020603050405020304" pitchFamily="18" charset="0"/>
              </a:rPr>
              <a:t>diện cuộc thi thiết kế</a:t>
            </a:r>
            <a:endParaRPr lang="en-US" b="1" u="sng">
              <a:solidFill>
                <a:schemeClr val="bg1"/>
              </a:solidFill>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2"/>
          <a:stretch>
            <a:fillRect/>
          </a:stretch>
        </p:blipFill>
        <p:spPr>
          <a:xfrm>
            <a:off x="1535905" y="1589518"/>
            <a:ext cx="9043987" cy="5163707"/>
          </a:xfrm>
          <a:prstGeom prst="rect">
            <a:avLst/>
          </a:prstGeom>
        </p:spPr>
      </p:pic>
    </p:spTree>
    <p:extLst>
      <p:ext uri="{BB962C8B-B14F-4D97-AF65-F5344CB8AC3E}">
        <p14:creationId xmlns:p14="http://schemas.microsoft.com/office/powerpoint/2010/main" val="2702683390"/>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684213" y="502540"/>
            <a:ext cx="8534401" cy="2281600"/>
          </a:xfrm>
        </p:spPr>
        <p:txBody>
          <a:bodyPr/>
          <a:lstStyle/>
          <a:p>
            <a:pPr algn="ctr"/>
            <a:r>
              <a:rPr lang="en-US" sz="3500" b="1" smtClean="0">
                <a:solidFill>
                  <a:schemeClr val="bg1"/>
                </a:solidFill>
                <a:latin typeface="Times New Roman" panose="02020603050405020304" pitchFamily="18" charset="0"/>
                <a:cs typeface="Times New Roman" panose="02020603050405020304" pitchFamily="18" charset="0"/>
                <a:sym typeface="Wingdings" panose="05000000000000000000" pitchFamily="2" charset="2"/>
              </a:rPr>
              <a:t> </a:t>
            </a:r>
            <a:r>
              <a:rPr lang="en-US" sz="3500" b="1" smtClean="0">
                <a:solidFill>
                  <a:schemeClr val="bg1"/>
                </a:solidFill>
                <a:latin typeface="Times New Roman" panose="02020603050405020304" pitchFamily="18" charset="0"/>
                <a:cs typeface="Times New Roman" panose="02020603050405020304" pitchFamily="18" charset="0"/>
              </a:rPr>
              <a:t>Mục </a:t>
            </a:r>
            <a:r>
              <a:rPr lang="en-US" sz="3500" b="1">
                <a:solidFill>
                  <a:schemeClr val="bg1"/>
                </a:solidFill>
                <a:latin typeface="Times New Roman" panose="02020603050405020304" pitchFamily="18" charset="0"/>
                <a:cs typeface="Times New Roman" panose="02020603050405020304" pitchFamily="18" charset="0"/>
              </a:rPr>
              <a:t>lục</a:t>
            </a:r>
            <a:r>
              <a:rPr lang="en-US" b="1">
                <a:latin typeface="Times New Roman" panose="02020603050405020304" pitchFamily="18" charset="0"/>
                <a:cs typeface="Times New Roman" panose="02020603050405020304" pitchFamily="18" charset="0"/>
              </a:rPr>
              <a:t/>
            </a:r>
            <a:br>
              <a:rPr lang="en-US" b="1">
                <a:latin typeface="Times New Roman" panose="02020603050405020304" pitchFamily="18" charset="0"/>
                <a:cs typeface="Times New Roman" panose="02020603050405020304" pitchFamily="18" charset="0"/>
              </a:rPr>
            </a:br>
            <a:endParaRPr lang="en-US" b="1"/>
          </a:p>
        </p:txBody>
      </p:sp>
      <p:sp>
        <p:nvSpPr>
          <p:cNvPr id="3" name="Content Placeholder 2"/>
          <p:cNvSpPr>
            <a:spLocks noGrp="1"/>
          </p:cNvSpPr>
          <p:nvPr>
            <p:ph type="body" idx="1"/>
          </p:nvPr>
        </p:nvSpPr>
        <p:spPr>
          <a:xfrm>
            <a:off x="684214" y="2862040"/>
            <a:ext cx="8534400" cy="2875185"/>
          </a:xfrm>
        </p:spPr>
        <p:txBody>
          <a:bodyPr>
            <a:normAutofit/>
          </a:bodyPr>
          <a:lstStyle/>
          <a:p>
            <a:pPr marL="514350" indent="-514350">
              <a:buFont typeface="+mj-lt"/>
              <a:buAutoNum type="arabicPeriod"/>
            </a:pPr>
            <a:r>
              <a:rPr lang="en-US" sz="3000" smtClean="0">
                <a:solidFill>
                  <a:schemeClr val="bg1"/>
                </a:solidFill>
                <a:latin typeface="Times New Roman" panose="02020603050405020304" pitchFamily="18" charset="0"/>
                <a:cs typeface="Times New Roman" panose="02020603050405020304" pitchFamily="18" charset="0"/>
              </a:rPr>
              <a:t>Giới thiệu đề tài</a:t>
            </a:r>
          </a:p>
          <a:p>
            <a:pPr marL="514350" indent="-514350">
              <a:buFont typeface="+mj-lt"/>
              <a:buAutoNum type="arabicPeriod"/>
            </a:pPr>
            <a:r>
              <a:rPr lang="en-US" sz="3000" smtClean="0">
                <a:solidFill>
                  <a:schemeClr val="bg1"/>
                </a:solidFill>
                <a:latin typeface="Times New Roman" panose="02020603050405020304" pitchFamily="18" charset="0"/>
                <a:cs typeface="Times New Roman" panose="02020603050405020304" pitchFamily="18" charset="0"/>
              </a:rPr>
              <a:t>Phương thức hoạt động của từng chức năng</a:t>
            </a:r>
          </a:p>
          <a:p>
            <a:pPr marL="514350" indent="-514350">
              <a:buFont typeface="+mj-lt"/>
              <a:buAutoNum type="arabicPeriod"/>
            </a:pPr>
            <a:r>
              <a:rPr lang="en-US" sz="3000" smtClean="0">
                <a:solidFill>
                  <a:schemeClr val="bg1"/>
                </a:solidFill>
                <a:latin typeface="Times New Roman" panose="02020603050405020304" pitchFamily="18" charset="0"/>
                <a:cs typeface="Times New Roman" panose="02020603050405020304" pitchFamily="18" charset="0"/>
              </a:rPr>
              <a:t>Tổng </a:t>
            </a:r>
            <a:r>
              <a:rPr lang="en-US" sz="3000">
                <a:solidFill>
                  <a:schemeClr val="bg1"/>
                </a:solidFill>
                <a:latin typeface="Times New Roman" panose="02020603050405020304" pitchFamily="18" charset="0"/>
                <a:cs typeface="Times New Roman" panose="02020603050405020304" pitchFamily="18" charset="0"/>
              </a:rPr>
              <a:t>quan về giao diện </a:t>
            </a:r>
            <a:r>
              <a:rPr lang="en-US" sz="3000" smtClean="0">
                <a:solidFill>
                  <a:schemeClr val="bg1"/>
                </a:solidFill>
                <a:latin typeface="Times New Roman" panose="02020603050405020304" pitchFamily="18" charset="0"/>
                <a:cs typeface="Times New Roman" panose="02020603050405020304" pitchFamily="18" charset="0"/>
              </a:rPr>
              <a:t>web</a:t>
            </a:r>
            <a:endParaRPr lang="en-US" sz="3000">
              <a:solidFill>
                <a:schemeClr val="bg1"/>
              </a:solidFill>
              <a:latin typeface="Times New Roman" panose="02020603050405020304" pitchFamily="18" charset="0"/>
              <a:cs typeface="Times New Roman" panose="02020603050405020304" pitchFamily="18" charset="0"/>
            </a:endParaRPr>
          </a:p>
          <a:p>
            <a:pPr marL="514350" indent="-514350">
              <a:buFont typeface="+mj-lt"/>
              <a:buAutoNum type="arabicPeriod"/>
            </a:pPr>
            <a:r>
              <a:rPr lang="en-US" sz="3000" smtClean="0">
                <a:solidFill>
                  <a:schemeClr val="bg1"/>
                </a:solidFill>
                <a:latin typeface="Times New Roman" panose="02020603050405020304" pitchFamily="18" charset="0"/>
                <a:cs typeface="Times New Roman" panose="02020603050405020304" pitchFamily="18" charset="0"/>
              </a:rPr>
              <a:t>Demo web</a:t>
            </a:r>
            <a:endParaRPr lang="en-US" sz="300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72583906"/>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790698" y="328453"/>
            <a:ext cx="8534401" cy="1050925"/>
          </a:xfrm>
        </p:spPr>
        <p:txBody>
          <a:bodyPr anchor="t"/>
          <a:lstStyle/>
          <a:p>
            <a:r>
              <a:rPr lang="en-US">
                <a:solidFill>
                  <a:schemeClr val="bg1"/>
                </a:solidFill>
                <a:latin typeface="Times New Roman" panose="02020603050405020304" pitchFamily="18" charset="0"/>
                <a:cs typeface="Times New Roman" panose="02020603050405020304" pitchFamily="18" charset="0"/>
                <a:sym typeface="Webdings" panose="05030102010509060703" pitchFamily="18" charset="2"/>
              </a:rPr>
              <a:t> </a:t>
            </a:r>
            <a:r>
              <a:rPr lang="en-US" b="1">
                <a:solidFill>
                  <a:schemeClr val="bg1"/>
                </a:solidFill>
                <a:latin typeface="Times New Roman" panose="02020603050405020304" pitchFamily="18" charset="0"/>
                <a:cs typeface="Times New Roman" panose="02020603050405020304" pitchFamily="18" charset="0"/>
                <a:sym typeface="Webdings" panose="05030102010509060703" pitchFamily="18" charset="2"/>
              </a:rPr>
              <a:t>Tổng quan về giao diện web</a:t>
            </a:r>
            <a:endParaRPr lang="en-US" b="1"/>
          </a:p>
        </p:txBody>
      </p:sp>
      <p:sp>
        <p:nvSpPr>
          <p:cNvPr id="5" name="Text Placeholder 4"/>
          <p:cNvSpPr>
            <a:spLocks noGrp="1"/>
          </p:cNvSpPr>
          <p:nvPr>
            <p:ph type="body" idx="1"/>
          </p:nvPr>
        </p:nvSpPr>
        <p:spPr>
          <a:xfrm>
            <a:off x="85725" y="1123950"/>
            <a:ext cx="11944349" cy="5629275"/>
          </a:xfrm>
        </p:spPr>
        <p:txBody>
          <a:bodyPr/>
          <a:lstStyle/>
          <a:p>
            <a:pPr marL="4119563"/>
            <a:r>
              <a:rPr lang="en-US" b="1" u="sng" smtClean="0">
                <a:solidFill>
                  <a:schemeClr val="bg1"/>
                </a:solidFill>
                <a:latin typeface="Times New Roman" panose="02020603050405020304" pitchFamily="18" charset="0"/>
                <a:cs typeface="Times New Roman" panose="02020603050405020304" pitchFamily="18" charset="0"/>
              </a:rPr>
              <a:t>Giao diện chi tiết việc bán thời gian</a:t>
            </a:r>
            <a:endParaRPr lang="en-US" b="1" u="sng">
              <a:solidFill>
                <a:schemeClr val="bg1"/>
              </a:solidFill>
              <a:latin typeface="Times New Roman" panose="02020603050405020304" pitchFamily="18" charset="0"/>
              <a:cs typeface="Times New Roman" panose="02020603050405020304" pitchFamily="18" charset="0"/>
            </a:endParaRPr>
          </a:p>
        </p:txBody>
      </p:sp>
      <p:pic>
        <p:nvPicPr>
          <p:cNvPr id="7" name="Picture 6"/>
          <p:cNvPicPr/>
          <p:nvPr/>
        </p:nvPicPr>
        <p:blipFill>
          <a:blip r:embed="rId2" cstate="print">
            <a:extLst>
              <a:ext uri="{28A0092B-C50C-407E-A947-70E740481C1C}">
                <a14:useLocalDpi xmlns:a14="http://schemas.microsoft.com/office/drawing/2010/main" val="0"/>
              </a:ext>
            </a:extLst>
          </a:blip>
          <a:stretch>
            <a:fillRect/>
          </a:stretch>
        </p:blipFill>
        <p:spPr>
          <a:xfrm>
            <a:off x="1095374" y="1634807"/>
            <a:ext cx="9925050" cy="5118418"/>
          </a:xfrm>
          <a:prstGeom prst="rect">
            <a:avLst/>
          </a:prstGeom>
        </p:spPr>
      </p:pic>
    </p:spTree>
    <p:extLst>
      <p:ext uri="{BB962C8B-B14F-4D97-AF65-F5344CB8AC3E}">
        <p14:creationId xmlns:p14="http://schemas.microsoft.com/office/powerpoint/2010/main" val="2581672756"/>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790698" y="328453"/>
            <a:ext cx="8534401" cy="1050925"/>
          </a:xfrm>
        </p:spPr>
        <p:txBody>
          <a:bodyPr anchor="t"/>
          <a:lstStyle/>
          <a:p>
            <a:r>
              <a:rPr lang="en-US">
                <a:solidFill>
                  <a:schemeClr val="bg1"/>
                </a:solidFill>
                <a:latin typeface="Times New Roman" panose="02020603050405020304" pitchFamily="18" charset="0"/>
                <a:cs typeface="Times New Roman" panose="02020603050405020304" pitchFamily="18" charset="0"/>
                <a:sym typeface="Webdings" panose="05030102010509060703" pitchFamily="18" charset="2"/>
              </a:rPr>
              <a:t> </a:t>
            </a:r>
            <a:r>
              <a:rPr lang="en-US" b="1">
                <a:solidFill>
                  <a:schemeClr val="bg1"/>
                </a:solidFill>
                <a:latin typeface="Times New Roman" panose="02020603050405020304" pitchFamily="18" charset="0"/>
                <a:cs typeface="Times New Roman" panose="02020603050405020304" pitchFamily="18" charset="0"/>
                <a:sym typeface="Webdings" panose="05030102010509060703" pitchFamily="18" charset="2"/>
              </a:rPr>
              <a:t>Tổng quan về giao diện web</a:t>
            </a:r>
            <a:endParaRPr lang="en-US" b="1"/>
          </a:p>
        </p:txBody>
      </p:sp>
      <p:sp>
        <p:nvSpPr>
          <p:cNvPr id="5" name="Text Placeholder 4"/>
          <p:cNvSpPr>
            <a:spLocks noGrp="1"/>
          </p:cNvSpPr>
          <p:nvPr>
            <p:ph type="body" idx="1"/>
          </p:nvPr>
        </p:nvSpPr>
        <p:spPr>
          <a:xfrm>
            <a:off x="85725" y="1123950"/>
            <a:ext cx="11944349" cy="5629275"/>
          </a:xfrm>
        </p:spPr>
        <p:txBody>
          <a:bodyPr/>
          <a:lstStyle/>
          <a:p>
            <a:pPr marL="4119563"/>
            <a:r>
              <a:rPr lang="en-US" b="1" u="sng" smtClean="0">
                <a:solidFill>
                  <a:schemeClr val="bg1"/>
                </a:solidFill>
                <a:latin typeface="Times New Roman" panose="02020603050405020304" pitchFamily="18" charset="0"/>
                <a:cs typeface="Times New Roman" panose="02020603050405020304" pitchFamily="18" charset="0"/>
              </a:rPr>
              <a:t>Giao diện chi tiết </a:t>
            </a:r>
            <a:r>
              <a:rPr lang="en-US" b="1" u="sng" smtClean="0">
                <a:solidFill>
                  <a:schemeClr val="bg1"/>
                </a:solidFill>
                <a:latin typeface="Times New Roman" panose="02020603050405020304" pitchFamily="18" charset="0"/>
                <a:cs typeface="Times New Roman" panose="02020603050405020304" pitchFamily="18" charset="0"/>
              </a:rPr>
              <a:t>việc theo dự án</a:t>
            </a:r>
            <a:endParaRPr lang="en-US" b="1" u="sng" smtClean="0">
              <a:solidFill>
                <a:schemeClr val="bg1"/>
              </a:solidFill>
              <a:latin typeface="Times New Roman" panose="02020603050405020304" pitchFamily="18" charset="0"/>
              <a:cs typeface="Times New Roman" panose="02020603050405020304" pitchFamily="18" charset="0"/>
            </a:endParaRPr>
          </a:p>
          <a:p>
            <a:pPr marL="4119563"/>
            <a:endParaRPr lang="en-US" b="1" u="sng">
              <a:solidFill>
                <a:schemeClr val="bg1"/>
              </a:solidFill>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2"/>
          <a:stretch>
            <a:fillRect/>
          </a:stretch>
        </p:blipFill>
        <p:spPr>
          <a:xfrm>
            <a:off x="991311" y="1664447"/>
            <a:ext cx="10366049" cy="4967089"/>
          </a:xfrm>
          <a:prstGeom prst="rect">
            <a:avLst/>
          </a:prstGeom>
        </p:spPr>
      </p:pic>
    </p:spTree>
    <p:extLst>
      <p:ext uri="{BB962C8B-B14F-4D97-AF65-F5344CB8AC3E}">
        <p14:creationId xmlns:p14="http://schemas.microsoft.com/office/powerpoint/2010/main" val="773579468"/>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819275" y="321309"/>
            <a:ext cx="8534401" cy="1050925"/>
          </a:xfrm>
        </p:spPr>
        <p:txBody>
          <a:bodyPr anchor="t"/>
          <a:lstStyle/>
          <a:p>
            <a:r>
              <a:rPr lang="en-US">
                <a:solidFill>
                  <a:schemeClr val="bg1"/>
                </a:solidFill>
                <a:latin typeface="Times New Roman" panose="02020603050405020304" pitchFamily="18" charset="0"/>
                <a:cs typeface="Times New Roman" panose="02020603050405020304" pitchFamily="18" charset="0"/>
                <a:sym typeface="Webdings" panose="05030102010509060703" pitchFamily="18" charset="2"/>
              </a:rPr>
              <a:t> </a:t>
            </a:r>
            <a:r>
              <a:rPr lang="en-US" b="1">
                <a:solidFill>
                  <a:schemeClr val="bg1"/>
                </a:solidFill>
                <a:latin typeface="Times New Roman" panose="02020603050405020304" pitchFamily="18" charset="0"/>
                <a:cs typeface="Times New Roman" panose="02020603050405020304" pitchFamily="18" charset="0"/>
                <a:sym typeface="Webdings" panose="05030102010509060703" pitchFamily="18" charset="2"/>
              </a:rPr>
              <a:t>Tổng quan về giao diện web</a:t>
            </a:r>
            <a:endParaRPr lang="en-US" b="1"/>
          </a:p>
        </p:txBody>
      </p:sp>
      <p:sp>
        <p:nvSpPr>
          <p:cNvPr id="5" name="Text Placeholder 4"/>
          <p:cNvSpPr>
            <a:spLocks noGrp="1"/>
          </p:cNvSpPr>
          <p:nvPr>
            <p:ph type="body" idx="1"/>
          </p:nvPr>
        </p:nvSpPr>
        <p:spPr>
          <a:xfrm>
            <a:off x="85725" y="1123950"/>
            <a:ext cx="11944349" cy="5629275"/>
          </a:xfrm>
        </p:spPr>
        <p:txBody>
          <a:bodyPr/>
          <a:lstStyle/>
          <a:p>
            <a:pPr marL="3657600"/>
            <a:r>
              <a:rPr lang="en-US" b="1" u="sng" smtClean="0">
                <a:solidFill>
                  <a:schemeClr val="bg1"/>
                </a:solidFill>
                <a:latin typeface="Times New Roman" panose="02020603050405020304" pitchFamily="18" charset="0"/>
                <a:cs typeface="Times New Roman" panose="02020603050405020304" pitchFamily="18" charset="0"/>
              </a:rPr>
              <a:t>Giao diện </a:t>
            </a:r>
            <a:r>
              <a:rPr lang="en-US" b="1" u="sng" smtClean="0">
                <a:solidFill>
                  <a:schemeClr val="bg1"/>
                </a:solidFill>
                <a:latin typeface="Times New Roman" panose="02020603050405020304" pitchFamily="18" charset="0"/>
                <a:cs typeface="Times New Roman" panose="02020603050405020304" pitchFamily="18" charset="0"/>
              </a:rPr>
              <a:t>chức năng </a:t>
            </a:r>
            <a:r>
              <a:rPr lang="en-US" b="1" u="sng" smtClean="0">
                <a:solidFill>
                  <a:schemeClr val="bg1"/>
                </a:solidFill>
                <a:latin typeface="Times New Roman" panose="02020603050405020304" pitchFamily="18" charset="0"/>
                <a:cs typeface="Times New Roman" panose="02020603050405020304" pitchFamily="18" charset="0"/>
              </a:rPr>
              <a:t>chi tiết gửi bài dự thi</a:t>
            </a:r>
          </a:p>
          <a:p>
            <a:pPr marL="4341813"/>
            <a:endParaRPr lang="en-US" b="1" u="sng">
              <a:solidFill>
                <a:schemeClr val="bg1"/>
              </a:solidFill>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2"/>
          <a:stretch>
            <a:fillRect/>
          </a:stretch>
        </p:blipFill>
        <p:spPr>
          <a:xfrm>
            <a:off x="529839" y="1657884"/>
            <a:ext cx="11160809" cy="4973653"/>
          </a:xfrm>
          <a:prstGeom prst="rect">
            <a:avLst/>
          </a:prstGeom>
        </p:spPr>
      </p:pic>
    </p:spTree>
    <p:extLst>
      <p:ext uri="{BB962C8B-B14F-4D97-AF65-F5344CB8AC3E}">
        <p14:creationId xmlns:p14="http://schemas.microsoft.com/office/powerpoint/2010/main" val="1499720880"/>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790698" y="328453"/>
            <a:ext cx="8534401" cy="1050925"/>
          </a:xfrm>
        </p:spPr>
        <p:txBody>
          <a:bodyPr anchor="t"/>
          <a:lstStyle/>
          <a:p>
            <a:r>
              <a:rPr lang="en-US">
                <a:solidFill>
                  <a:schemeClr val="bg1"/>
                </a:solidFill>
                <a:latin typeface="Times New Roman" panose="02020603050405020304" pitchFamily="18" charset="0"/>
                <a:cs typeface="Times New Roman" panose="02020603050405020304" pitchFamily="18" charset="0"/>
                <a:sym typeface="Webdings" panose="05030102010509060703" pitchFamily="18" charset="2"/>
              </a:rPr>
              <a:t> </a:t>
            </a:r>
            <a:r>
              <a:rPr lang="en-US" b="1">
                <a:solidFill>
                  <a:schemeClr val="bg1"/>
                </a:solidFill>
                <a:latin typeface="Times New Roman" panose="02020603050405020304" pitchFamily="18" charset="0"/>
                <a:cs typeface="Times New Roman" panose="02020603050405020304" pitchFamily="18" charset="0"/>
                <a:sym typeface="Webdings" panose="05030102010509060703" pitchFamily="18" charset="2"/>
              </a:rPr>
              <a:t>Tổng quan về giao diện web</a:t>
            </a:r>
            <a:endParaRPr lang="en-US" b="1"/>
          </a:p>
        </p:txBody>
      </p:sp>
      <p:sp>
        <p:nvSpPr>
          <p:cNvPr id="5" name="Text Placeholder 4"/>
          <p:cNvSpPr>
            <a:spLocks noGrp="1"/>
          </p:cNvSpPr>
          <p:nvPr>
            <p:ph type="body" idx="1"/>
          </p:nvPr>
        </p:nvSpPr>
        <p:spPr>
          <a:xfrm>
            <a:off x="85725" y="1123950"/>
            <a:ext cx="11944349" cy="5629275"/>
          </a:xfrm>
        </p:spPr>
        <p:txBody>
          <a:bodyPr/>
          <a:lstStyle/>
          <a:p>
            <a:pPr marL="4119563"/>
            <a:r>
              <a:rPr lang="en-US" b="1" u="sng" smtClean="0">
                <a:solidFill>
                  <a:schemeClr val="bg1"/>
                </a:solidFill>
                <a:latin typeface="Times New Roman" panose="02020603050405020304" pitchFamily="18" charset="0"/>
                <a:cs typeface="Times New Roman" panose="02020603050405020304" pitchFamily="18" charset="0"/>
              </a:rPr>
              <a:t>Giao diện </a:t>
            </a:r>
            <a:r>
              <a:rPr lang="en-US" b="1" u="sng" smtClean="0">
                <a:solidFill>
                  <a:schemeClr val="bg1"/>
                </a:solidFill>
                <a:latin typeface="Times New Roman" panose="02020603050405020304" pitchFamily="18" charset="0"/>
                <a:cs typeface="Times New Roman" panose="02020603050405020304" pitchFamily="18" charset="0"/>
              </a:rPr>
              <a:t>chức năng báo giá</a:t>
            </a:r>
            <a:endParaRPr lang="en-US" b="1" u="sng">
              <a:solidFill>
                <a:schemeClr val="bg1"/>
              </a:solidFill>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2"/>
          <a:stretch>
            <a:fillRect/>
          </a:stretch>
        </p:blipFill>
        <p:spPr>
          <a:xfrm>
            <a:off x="700755" y="1649339"/>
            <a:ext cx="10887342" cy="4973652"/>
          </a:xfrm>
          <a:prstGeom prst="rect">
            <a:avLst/>
          </a:prstGeom>
        </p:spPr>
      </p:pic>
    </p:spTree>
    <p:extLst>
      <p:ext uri="{BB962C8B-B14F-4D97-AF65-F5344CB8AC3E}">
        <p14:creationId xmlns:p14="http://schemas.microsoft.com/office/powerpoint/2010/main" val="2255306014"/>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819274" y="221775"/>
            <a:ext cx="8534401" cy="1050925"/>
          </a:xfrm>
        </p:spPr>
        <p:txBody>
          <a:bodyPr anchor="t"/>
          <a:lstStyle/>
          <a:p>
            <a:r>
              <a:rPr lang="en-US">
                <a:solidFill>
                  <a:schemeClr val="bg1"/>
                </a:solidFill>
                <a:latin typeface="Times New Roman" panose="02020603050405020304" pitchFamily="18" charset="0"/>
                <a:cs typeface="Times New Roman" panose="02020603050405020304" pitchFamily="18" charset="0"/>
                <a:sym typeface="Webdings" panose="05030102010509060703" pitchFamily="18" charset="2"/>
              </a:rPr>
              <a:t> </a:t>
            </a:r>
            <a:r>
              <a:rPr lang="en-US" b="1">
                <a:solidFill>
                  <a:schemeClr val="bg1"/>
                </a:solidFill>
                <a:latin typeface="Times New Roman" panose="02020603050405020304" pitchFamily="18" charset="0"/>
                <a:cs typeface="Times New Roman" panose="02020603050405020304" pitchFamily="18" charset="0"/>
                <a:sym typeface="Webdings" panose="05030102010509060703" pitchFamily="18" charset="2"/>
              </a:rPr>
              <a:t>Tổng quan về giao diện web</a:t>
            </a:r>
            <a:endParaRPr lang="en-US" b="1"/>
          </a:p>
        </p:txBody>
      </p:sp>
      <p:sp>
        <p:nvSpPr>
          <p:cNvPr id="5" name="Text Placeholder 4"/>
          <p:cNvSpPr>
            <a:spLocks noGrp="1"/>
          </p:cNvSpPr>
          <p:nvPr>
            <p:ph type="body" idx="1"/>
          </p:nvPr>
        </p:nvSpPr>
        <p:spPr>
          <a:xfrm>
            <a:off x="85725" y="1123950"/>
            <a:ext cx="11944349" cy="5629275"/>
          </a:xfrm>
        </p:spPr>
        <p:txBody>
          <a:bodyPr/>
          <a:lstStyle/>
          <a:p>
            <a:pPr marL="4119563"/>
            <a:r>
              <a:rPr lang="en-US" b="1" u="sng" smtClean="0">
                <a:solidFill>
                  <a:schemeClr val="bg1"/>
                </a:solidFill>
                <a:latin typeface="Times New Roman" panose="02020603050405020304" pitchFamily="18" charset="0"/>
                <a:cs typeface="Times New Roman" panose="02020603050405020304" pitchFamily="18" charset="0"/>
              </a:rPr>
              <a:t>Giao diện </a:t>
            </a:r>
            <a:r>
              <a:rPr lang="en-US" b="1" u="sng" smtClean="0">
                <a:solidFill>
                  <a:schemeClr val="bg1"/>
                </a:solidFill>
                <a:latin typeface="Times New Roman" panose="02020603050405020304" pitchFamily="18" charset="0"/>
                <a:cs typeface="Times New Roman" panose="02020603050405020304" pitchFamily="18" charset="0"/>
              </a:rPr>
              <a:t>chức năng tìm </a:t>
            </a:r>
            <a:r>
              <a:rPr lang="en-US" b="1" u="sng" smtClean="0">
                <a:solidFill>
                  <a:schemeClr val="bg1"/>
                </a:solidFill>
                <a:latin typeface="Times New Roman" panose="02020603050405020304" pitchFamily="18" charset="0"/>
                <a:cs typeface="Times New Roman" panose="02020603050405020304" pitchFamily="18" charset="0"/>
              </a:rPr>
              <a:t>kiếm việc làm</a:t>
            </a:r>
            <a:endParaRPr lang="en-US" b="1" u="sng">
              <a:solidFill>
                <a:schemeClr val="bg1"/>
              </a:solidFill>
              <a:latin typeface="Times New Roman" panose="02020603050405020304" pitchFamily="18" charset="0"/>
              <a:cs typeface="Times New Roman" panose="02020603050405020304" pitchFamily="18" charset="0"/>
            </a:endParaRPr>
          </a:p>
        </p:txBody>
      </p:sp>
      <p:pic>
        <p:nvPicPr>
          <p:cNvPr id="6" name="Picture 5"/>
          <p:cNvPicPr/>
          <p:nvPr/>
        </p:nvPicPr>
        <p:blipFill>
          <a:blip r:embed="rId2" cstate="print">
            <a:extLst>
              <a:ext uri="{28A0092B-C50C-407E-A947-70E740481C1C}">
                <a14:useLocalDpi xmlns:a14="http://schemas.microsoft.com/office/drawing/2010/main" val="0"/>
              </a:ext>
            </a:extLst>
          </a:blip>
          <a:stretch>
            <a:fillRect/>
          </a:stretch>
        </p:blipFill>
        <p:spPr>
          <a:xfrm>
            <a:off x="1028699" y="1683521"/>
            <a:ext cx="10058400" cy="4888195"/>
          </a:xfrm>
          <a:prstGeom prst="rect">
            <a:avLst/>
          </a:prstGeom>
        </p:spPr>
      </p:pic>
    </p:spTree>
    <p:extLst>
      <p:ext uri="{BB962C8B-B14F-4D97-AF65-F5344CB8AC3E}">
        <p14:creationId xmlns:p14="http://schemas.microsoft.com/office/powerpoint/2010/main" val="3422302632"/>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790698" y="204684"/>
            <a:ext cx="8534401" cy="1050925"/>
          </a:xfrm>
        </p:spPr>
        <p:txBody>
          <a:bodyPr anchor="t"/>
          <a:lstStyle/>
          <a:p>
            <a:r>
              <a:rPr lang="en-US">
                <a:solidFill>
                  <a:schemeClr val="bg1"/>
                </a:solidFill>
                <a:latin typeface="Times New Roman" panose="02020603050405020304" pitchFamily="18" charset="0"/>
                <a:cs typeface="Times New Roman" panose="02020603050405020304" pitchFamily="18" charset="0"/>
                <a:sym typeface="Webdings" panose="05030102010509060703" pitchFamily="18" charset="2"/>
              </a:rPr>
              <a:t> </a:t>
            </a:r>
            <a:r>
              <a:rPr lang="en-US" b="1">
                <a:solidFill>
                  <a:schemeClr val="bg1"/>
                </a:solidFill>
                <a:latin typeface="Times New Roman" panose="02020603050405020304" pitchFamily="18" charset="0"/>
                <a:cs typeface="Times New Roman" panose="02020603050405020304" pitchFamily="18" charset="0"/>
                <a:sym typeface="Webdings" panose="05030102010509060703" pitchFamily="18" charset="2"/>
              </a:rPr>
              <a:t>Tổng quan về giao diện web</a:t>
            </a:r>
            <a:endParaRPr lang="en-US" b="1"/>
          </a:p>
        </p:txBody>
      </p:sp>
      <p:sp>
        <p:nvSpPr>
          <p:cNvPr id="5" name="Text Placeholder 4"/>
          <p:cNvSpPr>
            <a:spLocks noGrp="1"/>
          </p:cNvSpPr>
          <p:nvPr>
            <p:ph type="body" idx="1"/>
          </p:nvPr>
        </p:nvSpPr>
        <p:spPr>
          <a:xfrm>
            <a:off x="85725" y="931492"/>
            <a:ext cx="11944349" cy="5821733"/>
          </a:xfrm>
        </p:spPr>
        <p:txBody>
          <a:bodyPr/>
          <a:lstStyle/>
          <a:p>
            <a:pPr marL="4341813"/>
            <a:r>
              <a:rPr lang="en-US" b="1" u="sng" smtClean="0">
                <a:solidFill>
                  <a:schemeClr val="bg1"/>
                </a:solidFill>
                <a:latin typeface="Times New Roman" panose="02020603050405020304" pitchFamily="18" charset="0"/>
                <a:cs typeface="Times New Roman" panose="02020603050405020304" pitchFamily="18" charset="0"/>
              </a:rPr>
              <a:t>Giao diện danh sách Freelancer</a:t>
            </a:r>
            <a:endParaRPr lang="en-US" b="1" u="sng">
              <a:solidFill>
                <a:schemeClr val="bg1"/>
              </a:solidFill>
              <a:latin typeface="Times New Roman" panose="02020603050405020304" pitchFamily="18" charset="0"/>
              <a:cs typeface="Times New Roman" panose="02020603050405020304" pitchFamily="18" charset="0"/>
            </a:endParaRPr>
          </a:p>
        </p:txBody>
      </p:sp>
      <p:pic>
        <p:nvPicPr>
          <p:cNvPr id="7" name="Picture 6"/>
          <p:cNvPicPr/>
          <p:nvPr/>
        </p:nvPicPr>
        <p:blipFill>
          <a:blip r:embed="rId2">
            <a:extLst>
              <a:ext uri="{28A0092B-C50C-407E-A947-70E740481C1C}">
                <a14:useLocalDpi xmlns:a14="http://schemas.microsoft.com/office/drawing/2010/main" val="0"/>
              </a:ext>
            </a:extLst>
          </a:blip>
          <a:stretch>
            <a:fillRect/>
          </a:stretch>
        </p:blipFill>
        <p:spPr>
          <a:xfrm>
            <a:off x="1181099" y="1452785"/>
            <a:ext cx="9936980" cy="5300440"/>
          </a:xfrm>
          <a:prstGeom prst="rect">
            <a:avLst/>
          </a:prstGeom>
        </p:spPr>
      </p:pic>
    </p:spTree>
    <p:extLst>
      <p:ext uri="{BB962C8B-B14F-4D97-AF65-F5344CB8AC3E}">
        <p14:creationId xmlns:p14="http://schemas.microsoft.com/office/powerpoint/2010/main" val="20669067"/>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790698" y="187592"/>
            <a:ext cx="8534401" cy="1050925"/>
          </a:xfrm>
        </p:spPr>
        <p:txBody>
          <a:bodyPr anchor="t"/>
          <a:lstStyle/>
          <a:p>
            <a:r>
              <a:rPr lang="en-US">
                <a:solidFill>
                  <a:schemeClr val="bg1"/>
                </a:solidFill>
                <a:latin typeface="Times New Roman" panose="02020603050405020304" pitchFamily="18" charset="0"/>
                <a:cs typeface="Times New Roman" panose="02020603050405020304" pitchFamily="18" charset="0"/>
                <a:sym typeface="Webdings" panose="05030102010509060703" pitchFamily="18" charset="2"/>
              </a:rPr>
              <a:t> </a:t>
            </a:r>
            <a:r>
              <a:rPr lang="en-US" b="1">
                <a:solidFill>
                  <a:schemeClr val="bg1"/>
                </a:solidFill>
                <a:latin typeface="Times New Roman" panose="02020603050405020304" pitchFamily="18" charset="0"/>
                <a:cs typeface="Times New Roman" panose="02020603050405020304" pitchFamily="18" charset="0"/>
                <a:sym typeface="Webdings" panose="05030102010509060703" pitchFamily="18" charset="2"/>
              </a:rPr>
              <a:t>Tổng quan về giao diện web</a:t>
            </a:r>
            <a:endParaRPr lang="en-US" b="1"/>
          </a:p>
        </p:txBody>
      </p:sp>
      <p:sp>
        <p:nvSpPr>
          <p:cNvPr id="5" name="Text Placeholder 4"/>
          <p:cNvSpPr>
            <a:spLocks noGrp="1"/>
          </p:cNvSpPr>
          <p:nvPr>
            <p:ph type="body" idx="1"/>
          </p:nvPr>
        </p:nvSpPr>
        <p:spPr>
          <a:xfrm>
            <a:off x="85725" y="1123950"/>
            <a:ext cx="11944349" cy="5629275"/>
          </a:xfrm>
        </p:spPr>
        <p:txBody>
          <a:bodyPr/>
          <a:lstStyle/>
          <a:p>
            <a:pPr marL="4341813"/>
            <a:r>
              <a:rPr lang="en-US" b="1" u="sng" smtClean="0">
                <a:solidFill>
                  <a:schemeClr val="bg1"/>
                </a:solidFill>
                <a:latin typeface="Times New Roman" panose="02020603050405020304" pitchFamily="18" charset="0"/>
                <a:cs typeface="Times New Roman" panose="02020603050405020304" pitchFamily="18" charset="0"/>
              </a:rPr>
              <a:t>Giao diện thông tin Freelancer</a:t>
            </a:r>
            <a:endParaRPr lang="en-US" b="1" u="sng">
              <a:solidFill>
                <a:schemeClr val="bg1"/>
              </a:solidFill>
              <a:latin typeface="Times New Roman" panose="02020603050405020304" pitchFamily="18" charset="0"/>
              <a:cs typeface="Times New Roman" panose="02020603050405020304" pitchFamily="18" charset="0"/>
            </a:endParaRPr>
          </a:p>
        </p:txBody>
      </p:sp>
      <p:pic>
        <p:nvPicPr>
          <p:cNvPr id="6" name="Picture 5"/>
          <p:cNvPicPr/>
          <p:nvPr/>
        </p:nvPicPr>
        <p:blipFill>
          <a:blip r:embed="rId2" cstate="print">
            <a:extLst>
              <a:ext uri="{28A0092B-C50C-407E-A947-70E740481C1C}">
                <a14:useLocalDpi xmlns:a14="http://schemas.microsoft.com/office/drawing/2010/main" val="0"/>
              </a:ext>
            </a:extLst>
          </a:blip>
          <a:stretch>
            <a:fillRect/>
          </a:stretch>
        </p:blipFill>
        <p:spPr>
          <a:xfrm>
            <a:off x="857250" y="1759903"/>
            <a:ext cx="10458450" cy="4690745"/>
          </a:xfrm>
          <a:prstGeom prst="rect">
            <a:avLst/>
          </a:prstGeom>
        </p:spPr>
      </p:pic>
    </p:spTree>
    <p:extLst>
      <p:ext uri="{BB962C8B-B14F-4D97-AF65-F5344CB8AC3E}">
        <p14:creationId xmlns:p14="http://schemas.microsoft.com/office/powerpoint/2010/main" val="4091026238"/>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790698" y="204683"/>
            <a:ext cx="8534401" cy="1050925"/>
          </a:xfrm>
        </p:spPr>
        <p:txBody>
          <a:bodyPr anchor="t"/>
          <a:lstStyle/>
          <a:p>
            <a:r>
              <a:rPr lang="en-US">
                <a:solidFill>
                  <a:schemeClr val="bg1"/>
                </a:solidFill>
                <a:latin typeface="Times New Roman" panose="02020603050405020304" pitchFamily="18" charset="0"/>
                <a:cs typeface="Times New Roman" panose="02020603050405020304" pitchFamily="18" charset="0"/>
                <a:sym typeface="Webdings" panose="05030102010509060703" pitchFamily="18" charset="2"/>
              </a:rPr>
              <a:t> </a:t>
            </a:r>
            <a:r>
              <a:rPr lang="en-US" b="1">
                <a:solidFill>
                  <a:schemeClr val="bg1"/>
                </a:solidFill>
                <a:latin typeface="Times New Roman" panose="02020603050405020304" pitchFamily="18" charset="0"/>
                <a:cs typeface="Times New Roman" panose="02020603050405020304" pitchFamily="18" charset="0"/>
                <a:sym typeface="Webdings" panose="05030102010509060703" pitchFamily="18" charset="2"/>
              </a:rPr>
              <a:t>Tổng quan về giao diện web</a:t>
            </a:r>
            <a:endParaRPr lang="en-US" b="1"/>
          </a:p>
        </p:txBody>
      </p:sp>
      <p:sp>
        <p:nvSpPr>
          <p:cNvPr id="5" name="Text Placeholder 4"/>
          <p:cNvSpPr>
            <a:spLocks noGrp="1"/>
          </p:cNvSpPr>
          <p:nvPr>
            <p:ph type="body" idx="1"/>
          </p:nvPr>
        </p:nvSpPr>
        <p:spPr>
          <a:xfrm>
            <a:off x="85725" y="1123950"/>
            <a:ext cx="11944349" cy="5629275"/>
          </a:xfrm>
        </p:spPr>
        <p:txBody>
          <a:bodyPr/>
          <a:lstStyle/>
          <a:p>
            <a:pPr marL="4119563"/>
            <a:r>
              <a:rPr lang="en-US" b="1" u="sng" smtClean="0">
                <a:solidFill>
                  <a:schemeClr val="bg1"/>
                </a:solidFill>
                <a:latin typeface="Times New Roman" panose="02020603050405020304" pitchFamily="18" charset="0"/>
                <a:cs typeface="Times New Roman" panose="02020603050405020304" pitchFamily="18" charset="0"/>
              </a:rPr>
              <a:t>Giao diện chức năng chỉnh sửa hồ sơ</a:t>
            </a:r>
            <a:endParaRPr lang="en-US" b="1" u="sng">
              <a:solidFill>
                <a:schemeClr val="bg1"/>
              </a:solidFill>
              <a:latin typeface="Times New Roman" panose="02020603050405020304" pitchFamily="18" charset="0"/>
              <a:cs typeface="Times New Roman" panose="02020603050405020304" pitchFamily="18" charset="0"/>
            </a:endParaRPr>
          </a:p>
        </p:txBody>
      </p:sp>
      <p:pic>
        <p:nvPicPr>
          <p:cNvPr id="9" name="Picture 8"/>
          <p:cNvPicPr/>
          <p:nvPr/>
        </p:nvPicPr>
        <p:blipFill>
          <a:blip r:embed="rId2">
            <a:extLst>
              <a:ext uri="{28A0092B-C50C-407E-A947-70E740481C1C}">
                <a14:useLocalDpi xmlns:a14="http://schemas.microsoft.com/office/drawing/2010/main" val="0"/>
              </a:ext>
            </a:extLst>
          </a:blip>
          <a:stretch>
            <a:fillRect/>
          </a:stretch>
        </p:blipFill>
        <p:spPr>
          <a:xfrm>
            <a:off x="1142998" y="1619250"/>
            <a:ext cx="9829800" cy="5010150"/>
          </a:xfrm>
          <a:prstGeom prst="rect">
            <a:avLst/>
          </a:prstGeom>
        </p:spPr>
      </p:pic>
    </p:spTree>
    <p:extLst>
      <p:ext uri="{BB962C8B-B14F-4D97-AF65-F5344CB8AC3E}">
        <p14:creationId xmlns:p14="http://schemas.microsoft.com/office/powerpoint/2010/main" val="1269508161"/>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790698" y="230321"/>
            <a:ext cx="8534401" cy="1050925"/>
          </a:xfrm>
        </p:spPr>
        <p:txBody>
          <a:bodyPr anchor="t"/>
          <a:lstStyle/>
          <a:p>
            <a:r>
              <a:rPr lang="en-US">
                <a:solidFill>
                  <a:schemeClr val="bg1"/>
                </a:solidFill>
                <a:latin typeface="Times New Roman" panose="02020603050405020304" pitchFamily="18" charset="0"/>
                <a:cs typeface="Times New Roman" panose="02020603050405020304" pitchFamily="18" charset="0"/>
                <a:sym typeface="Webdings" panose="05030102010509060703" pitchFamily="18" charset="2"/>
              </a:rPr>
              <a:t> </a:t>
            </a:r>
            <a:r>
              <a:rPr lang="en-US" b="1">
                <a:solidFill>
                  <a:schemeClr val="bg1"/>
                </a:solidFill>
                <a:latin typeface="Times New Roman" panose="02020603050405020304" pitchFamily="18" charset="0"/>
                <a:cs typeface="Times New Roman" panose="02020603050405020304" pitchFamily="18" charset="0"/>
                <a:sym typeface="Webdings" panose="05030102010509060703" pitchFamily="18" charset="2"/>
              </a:rPr>
              <a:t>Tổng quan về giao diện web</a:t>
            </a:r>
            <a:endParaRPr lang="en-US" b="1"/>
          </a:p>
        </p:txBody>
      </p:sp>
      <p:sp>
        <p:nvSpPr>
          <p:cNvPr id="5" name="Text Placeholder 4"/>
          <p:cNvSpPr>
            <a:spLocks noGrp="1"/>
          </p:cNvSpPr>
          <p:nvPr>
            <p:ph type="body" idx="1"/>
          </p:nvPr>
        </p:nvSpPr>
        <p:spPr>
          <a:xfrm>
            <a:off x="85725" y="1123950"/>
            <a:ext cx="11944349" cy="5629275"/>
          </a:xfrm>
        </p:spPr>
        <p:txBody>
          <a:bodyPr/>
          <a:lstStyle/>
          <a:p>
            <a:pPr marL="4341813"/>
            <a:r>
              <a:rPr lang="en-US" b="1" u="sng" smtClean="0">
                <a:solidFill>
                  <a:schemeClr val="bg1"/>
                </a:solidFill>
                <a:latin typeface="Times New Roman" panose="02020603050405020304" pitchFamily="18" charset="0"/>
                <a:cs typeface="Times New Roman" panose="02020603050405020304" pitchFamily="18" charset="0"/>
              </a:rPr>
              <a:t>Giao diện quản lí tin đăng</a:t>
            </a:r>
            <a:endParaRPr lang="en-US" b="1" u="sng">
              <a:solidFill>
                <a:schemeClr val="bg1"/>
              </a:solidFill>
              <a:latin typeface="Times New Roman" panose="02020603050405020304" pitchFamily="18" charset="0"/>
              <a:cs typeface="Times New Roman" panose="02020603050405020304" pitchFamily="18" charset="0"/>
            </a:endParaRPr>
          </a:p>
        </p:txBody>
      </p:sp>
      <p:pic>
        <p:nvPicPr>
          <p:cNvPr id="6" name="Picture 5"/>
          <p:cNvPicPr/>
          <p:nvPr/>
        </p:nvPicPr>
        <p:blipFill>
          <a:blip r:embed="rId2">
            <a:extLst>
              <a:ext uri="{28A0092B-C50C-407E-A947-70E740481C1C}">
                <a14:useLocalDpi xmlns:a14="http://schemas.microsoft.com/office/drawing/2010/main" val="0"/>
              </a:ext>
            </a:extLst>
          </a:blip>
          <a:stretch>
            <a:fillRect/>
          </a:stretch>
        </p:blipFill>
        <p:spPr>
          <a:xfrm>
            <a:off x="1171575" y="1743075"/>
            <a:ext cx="9972675" cy="5010150"/>
          </a:xfrm>
          <a:prstGeom prst="rect">
            <a:avLst/>
          </a:prstGeom>
        </p:spPr>
      </p:pic>
    </p:spTree>
    <p:extLst>
      <p:ext uri="{BB962C8B-B14F-4D97-AF65-F5344CB8AC3E}">
        <p14:creationId xmlns:p14="http://schemas.microsoft.com/office/powerpoint/2010/main" val="3973919519"/>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8511" y="1501775"/>
            <a:ext cx="11022014" cy="2281600"/>
          </a:xfrm>
        </p:spPr>
        <p:txBody>
          <a:bodyPr anchor="ctr">
            <a:normAutofit/>
          </a:bodyPr>
          <a:lstStyle/>
          <a:p>
            <a:pPr marL="1600200"/>
            <a:r>
              <a:rPr lang="en-US" sz="7200" smtClean="0">
                <a:solidFill>
                  <a:schemeClr val="bg1"/>
                </a:solidFill>
                <a:latin typeface="Times New Roman" panose="02020603050405020304" pitchFamily="18" charset="0"/>
                <a:cs typeface="Times New Roman" panose="02020603050405020304" pitchFamily="18" charset="0"/>
                <a:sym typeface="Wingdings" panose="05000000000000000000" pitchFamily="2" charset="2"/>
              </a:rPr>
              <a:t></a:t>
            </a:r>
            <a:r>
              <a:rPr lang="en-US" sz="7200" b="1" smtClean="0">
                <a:solidFill>
                  <a:schemeClr val="bg1"/>
                </a:solidFill>
                <a:latin typeface="Times New Roman" panose="02020603050405020304" pitchFamily="18" charset="0"/>
                <a:cs typeface="Times New Roman" panose="02020603050405020304" pitchFamily="18" charset="0"/>
              </a:rPr>
              <a:t>Demo Web</a:t>
            </a:r>
            <a:r>
              <a:rPr lang="en-US" sz="7200">
                <a:solidFill>
                  <a:schemeClr val="bg1"/>
                </a:solidFill>
                <a:latin typeface="Times New Roman" panose="02020603050405020304" pitchFamily="18" charset="0"/>
                <a:cs typeface="Times New Roman" panose="02020603050405020304" pitchFamily="18" charset="0"/>
                <a:sym typeface="Wingdings" panose="05000000000000000000" pitchFamily="2" charset="2"/>
              </a:rPr>
              <a:t></a:t>
            </a:r>
            <a:endParaRPr lang="en-US" sz="7200">
              <a:solidFill>
                <a:schemeClr val="bg1"/>
              </a:solidFill>
              <a:latin typeface="Times New Roman" panose="02020603050405020304" pitchFamily="18" charset="0"/>
              <a:cs typeface="Times New Roman" panose="02020603050405020304" pitchFamily="18" charset="0"/>
            </a:endParaRPr>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569442053"/>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360488" y="701675"/>
            <a:ext cx="8534401" cy="1136650"/>
          </a:xfrm>
        </p:spPr>
        <p:txBody>
          <a:bodyPr anchor="t"/>
          <a:lstStyle/>
          <a:p>
            <a:pPr algn="ctr"/>
            <a:r>
              <a:rPr lang="en-US" smtClean="0">
                <a:solidFill>
                  <a:schemeClr val="bg1"/>
                </a:solidFill>
                <a:latin typeface="Times New Roman" panose="02020603050405020304" pitchFamily="18" charset="0"/>
                <a:cs typeface="Times New Roman" panose="02020603050405020304" pitchFamily="18" charset="0"/>
                <a:sym typeface="Wingdings" panose="05000000000000000000" pitchFamily="2" charset="2"/>
              </a:rPr>
              <a:t> </a:t>
            </a:r>
            <a:r>
              <a:rPr lang="en-US" smtClean="0">
                <a:solidFill>
                  <a:schemeClr val="bg1"/>
                </a:solidFill>
                <a:latin typeface="Times New Roman" panose="02020603050405020304" pitchFamily="18" charset="0"/>
                <a:cs typeface="Times New Roman" panose="02020603050405020304" pitchFamily="18" charset="0"/>
              </a:rPr>
              <a:t>Giới thiệu đề tài	</a:t>
            </a:r>
            <a:endParaRPr lang="en-US">
              <a:solidFill>
                <a:schemeClr val="bg1"/>
              </a:solidFill>
              <a:latin typeface="Times New Roman" panose="02020603050405020304" pitchFamily="18" charset="0"/>
              <a:cs typeface="Times New Roman" panose="02020603050405020304" pitchFamily="18" charset="0"/>
            </a:endParaRPr>
          </a:p>
        </p:txBody>
      </p:sp>
      <p:sp>
        <p:nvSpPr>
          <p:cNvPr id="5" name="Text Placeholder 4"/>
          <p:cNvSpPr>
            <a:spLocks noGrp="1"/>
          </p:cNvSpPr>
          <p:nvPr>
            <p:ph type="body" idx="1"/>
          </p:nvPr>
        </p:nvSpPr>
        <p:spPr>
          <a:xfrm>
            <a:off x="66675" y="1838325"/>
            <a:ext cx="11982449" cy="3257550"/>
          </a:xfrm>
        </p:spPr>
        <p:txBody>
          <a:bodyPr>
            <a:noAutofit/>
          </a:bodyPr>
          <a:lstStyle/>
          <a:p>
            <a:pPr marL="285750" indent="-285750">
              <a:buFont typeface="Wingdings" panose="05000000000000000000" pitchFamily="2" charset="2"/>
              <a:buChar char="v"/>
            </a:pPr>
            <a:r>
              <a:rPr lang="en-US" sz="2000">
                <a:solidFill>
                  <a:schemeClr val="bg1"/>
                </a:solidFill>
                <a:latin typeface="Times New Roman" panose="02020603050405020304" pitchFamily="18" charset="0"/>
                <a:cs typeface="Times New Roman" panose="02020603050405020304" pitchFamily="18" charset="0"/>
              </a:rPr>
              <a:t>Website Người Tìm Việc Việc Tìm Người giúp kết nối người tìm việc và nhà tuyển dụng một cách nhanh nhất đơn giản và hiệu quả nhất, tiết kiệm thời gian, chi phí cho cả hai </a:t>
            </a:r>
            <a:r>
              <a:rPr lang="en-US" sz="2000" smtClean="0">
                <a:solidFill>
                  <a:schemeClr val="bg1"/>
                </a:solidFill>
                <a:latin typeface="Times New Roman" panose="02020603050405020304" pitchFamily="18" charset="0"/>
                <a:cs typeface="Times New Roman" panose="02020603050405020304" pitchFamily="18" charset="0"/>
              </a:rPr>
              <a:t>bên.Website </a:t>
            </a:r>
            <a:r>
              <a:rPr lang="en-US" sz="2000">
                <a:solidFill>
                  <a:schemeClr val="bg1"/>
                </a:solidFill>
                <a:latin typeface="Times New Roman" panose="02020603050405020304" pitchFamily="18" charset="0"/>
                <a:cs typeface="Times New Roman" panose="02020603050405020304" pitchFamily="18" charset="0"/>
              </a:rPr>
              <a:t>Người Tìm Việc Việc Tìm Người sử dụng ngôn ngữ Python, cụ thể là sử dụng framework </a:t>
            </a:r>
            <a:r>
              <a:rPr lang="en-US" sz="2000" smtClean="0">
                <a:solidFill>
                  <a:schemeClr val="bg1"/>
                </a:solidFill>
                <a:latin typeface="Times New Roman" panose="02020603050405020304" pitchFamily="18" charset="0"/>
                <a:cs typeface="Times New Roman" panose="02020603050405020304" pitchFamily="18" charset="0"/>
              </a:rPr>
              <a:t>Django.</a:t>
            </a:r>
          </a:p>
          <a:p>
            <a:pPr marL="285750" indent="-285750">
              <a:buFont typeface="Wingdings" panose="05000000000000000000" pitchFamily="2" charset="2"/>
              <a:buChar char="v"/>
            </a:pPr>
            <a:r>
              <a:rPr lang="en-US" sz="2000">
                <a:solidFill>
                  <a:schemeClr val="bg1"/>
                </a:solidFill>
                <a:latin typeface="Times New Roman" panose="02020603050405020304" pitchFamily="18" charset="0"/>
                <a:cs typeface="Times New Roman" panose="02020603050405020304" pitchFamily="18" charset="0"/>
              </a:rPr>
              <a:t>Website Người Tìm Việc Việc Tìm Người mang lại ý nghĩa thực tiễn vô cùng to lớn, nó là cầu nối giúp kết nối người tìm việc và nhà tuyển dụng một cách đơn giản hiệu quả và vô cùng nhanh chóng. Mang lại lợi ích cho cả hai bên, giúp tiết kiệm thời gian, tiết kiệm chi phí. Người tìm việc và nhà tuyển dụng không cần phải kết nối với nhau thông qua bên thứ ba (môi giới việc làm), điều này tránh được những rủi ro, phiền toái không cần thiết, ví dụ như bị lừa </a:t>
            </a:r>
            <a:r>
              <a:rPr lang="en-US" sz="2000" smtClean="0">
                <a:solidFill>
                  <a:schemeClr val="bg1"/>
                </a:solidFill>
                <a:latin typeface="Times New Roman" panose="02020603050405020304" pitchFamily="18" charset="0"/>
                <a:cs typeface="Times New Roman" panose="02020603050405020304" pitchFamily="18" charset="0"/>
              </a:rPr>
              <a:t>đảo.</a:t>
            </a:r>
            <a:endParaRPr lang="en-US" sz="200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13104291"/>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p>
            <a:endParaRPr lang="en-US"/>
          </a:p>
        </p:txBody>
      </p:sp>
      <p:sp>
        <p:nvSpPr>
          <p:cNvPr id="3" name="Text Placeholder 2"/>
          <p:cNvSpPr>
            <a:spLocks noGrp="1"/>
          </p:cNvSpPr>
          <p:nvPr>
            <p:ph type="body" idx="1"/>
          </p:nvPr>
        </p:nvSpPr>
        <p:spPr/>
        <p:txBody>
          <a:bodyPr/>
          <a:lstStyle/>
          <a:p>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22453167"/>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775757" y="139611"/>
            <a:ext cx="8534401" cy="1108075"/>
          </a:xfrm>
        </p:spPr>
        <p:txBody>
          <a:bodyPr anchor="t"/>
          <a:lstStyle/>
          <a:p>
            <a:r>
              <a:rPr lang="en-US" smtClean="0">
                <a:solidFill>
                  <a:schemeClr val="bg1"/>
                </a:solidFill>
                <a:latin typeface="Times New Roman" panose="02020603050405020304" pitchFamily="18" charset="0"/>
                <a:cs typeface="Times New Roman" panose="02020603050405020304" pitchFamily="18" charset="0"/>
                <a:sym typeface="Webdings" panose="05030102010509060703" pitchFamily="18" charset="2"/>
              </a:rPr>
              <a:t> </a:t>
            </a:r>
            <a:r>
              <a:rPr lang="en-US" b="1" smtClean="0">
                <a:solidFill>
                  <a:schemeClr val="bg1"/>
                </a:solidFill>
                <a:latin typeface="Times New Roman" panose="02020603050405020304" pitchFamily="18" charset="0"/>
                <a:cs typeface="Times New Roman" panose="02020603050405020304" pitchFamily="18" charset="0"/>
              </a:rPr>
              <a:t>Phương thức hoạt động</a:t>
            </a:r>
            <a:endParaRPr lang="en-US" b="1">
              <a:solidFill>
                <a:schemeClr val="bg1"/>
              </a:solidFill>
              <a:latin typeface="Times New Roman" panose="02020603050405020304" pitchFamily="18" charset="0"/>
              <a:cs typeface="Times New Roman" panose="02020603050405020304" pitchFamily="18" charset="0"/>
            </a:endParaRPr>
          </a:p>
        </p:txBody>
      </p:sp>
      <p:sp>
        <p:nvSpPr>
          <p:cNvPr id="5" name="Text Placeholder 4"/>
          <p:cNvSpPr>
            <a:spLocks noGrp="1"/>
          </p:cNvSpPr>
          <p:nvPr>
            <p:ph type="body" idx="1"/>
          </p:nvPr>
        </p:nvSpPr>
        <p:spPr>
          <a:xfrm>
            <a:off x="684212" y="2266949"/>
            <a:ext cx="10631487" cy="3952875"/>
          </a:xfrm>
        </p:spPr>
        <p:txBody>
          <a:bodyPr/>
          <a:lstStyle/>
          <a:p>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4212" y="1247686"/>
            <a:ext cx="10717493" cy="5317263"/>
          </a:xfrm>
          <a:prstGeom prst="rect">
            <a:avLst/>
          </a:prstGeom>
        </p:spPr>
      </p:pic>
    </p:spTree>
    <p:extLst>
      <p:ext uri="{BB962C8B-B14F-4D97-AF65-F5344CB8AC3E}">
        <p14:creationId xmlns:p14="http://schemas.microsoft.com/office/powerpoint/2010/main" val="1661374797"/>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84212" y="501650"/>
            <a:ext cx="8534401" cy="1050925"/>
          </a:xfrm>
        </p:spPr>
        <p:txBody>
          <a:bodyPr anchor="t"/>
          <a:lstStyle/>
          <a:p>
            <a:r>
              <a:rPr lang="en-US">
                <a:solidFill>
                  <a:schemeClr val="bg1"/>
                </a:solidFill>
                <a:latin typeface="Times New Roman" panose="02020603050405020304" pitchFamily="18" charset="0"/>
                <a:cs typeface="Times New Roman" panose="02020603050405020304" pitchFamily="18" charset="0"/>
                <a:sym typeface="Webdings" panose="05030102010509060703" pitchFamily="18" charset="2"/>
              </a:rPr>
              <a:t> </a:t>
            </a:r>
            <a:r>
              <a:rPr lang="en-US" b="1">
                <a:solidFill>
                  <a:schemeClr val="bg1"/>
                </a:solidFill>
                <a:latin typeface="Times New Roman" panose="02020603050405020304" pitchFamily="18" charset="0"/>
                <a:cs typeface="Times New Roman" panose="02020603050405020304" pitchFamily="18" charset="0"/>
              </a:rPr>
              <a:t>Phương thức hoạt </a:t>
            </a:r>
            <a:r>
              <a:rPr lang="en-US" b="1" smtClean="0">
                <a:solidFill>
                  <a:schemeClr val="bg1"/>
                </a:solidFill>
                <a:latin typeface="Times New Roman" panose="02020603050405020304" pitchFamily="18" charset="0"/>
                <a:cs typeface="Times New Roman" panose="02020603050405020304" pitchFamily="18" charset="0"/>
              </a:rPr>
              <a:t>động </a:t>
            </a:r>
            <a:endParaRPr lang="en-US" b="1">
              <a:latin typeface="Times New Roman" panose="02020603050405020304" pitchFamily="18" charset="0"/>
              <a:cs typeface="Times New Roman" panose="02020603050405020304" pitchFamily="18" charset="0"/>
            </a:endParaRPr>
          </a:p>
        </p:txBody>
      </p:sp>
      <p:sp>
        <p:nvSpPr>
          <p:cNvPr id="5" name="Text Placeholder 4"/>
          <p:cNvSpPr>
            <a:spLocks noGrp="1"/>
          </p:cNvSpPr>
          <p:nvPr>
            <p:ph type="body" idx="1"/>
          </p:nvPr>
        </p:nvSpPr>
        <p:spPr>
          <a:xfrm>
            <a:off x="788987" y="1552575"/>
            <a:ext cx="11241087" cy="4495800"/>
          </a:xfrm>
        </p:spPr>
        <p:txBody>
          <a:bodyPr/>
          <a:lstStyle/>
          <a:p>
            <a:r>
              <a:rPr lang="en-US" b="1" u="sng" smtClean="0">
                <a:solidFill>
                  <a:schemeClr val="bg1"/>
                </a:solidFill>
                <a:latin typeface="Times New Roman" panose="02020603050405020304" pitchFamily="18" charset="0"/>
                <a:cs typeface="Times New Roman" panose="02020603050405020304" pitchFamily="18" charset="0"/>
              </a:rPr>
              <a:t>Chức năng đăng kí:</a:t>
            </a:r>
            <a:endParaRPr lang="en-US" b="1" u="sng">
              <a:solidFill>
                <a:schemeClr val="bg1"/>
              </a:solidFill>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4212" y="2038351"/>
            <a:ext cx="11241087" cy="4657724"/>
          </a:xfrm>
          <a:prstGeom prst="rect">
            <a:avLst/>
          </a:prstGeom>
        </p:spPr>
      </p:pic>
    </p:spTree>
    <p:extLst>
      <p:ext uri="{BB962C8B-B14F-4D97-AF65-F5344CB8AC3E}">
        <p14:creationId xmlns:p14="http://schemas.microsoft.com/office/powerpoint/2010/main" val="2530018057"/>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014536" y="258762"/>
            <a:ext cx="8534401" cy="1050925"/>
          </a:xfrm>
        </p:spPr>
        <p:txBody>
          <a:bodyPr anchor="t"/>
          <a:lstStyle/>
          <a:p>
            <a:r>
              <a:rPr lang="en-US">
                <a:solidFill>
                  <a:schemeClr val="bg1"/>
                </a:solidFill>
                <a:latin typeface="Times New Roman" panose="02020603050405020304" pitchFamily="18" charset="0"/>
                <a:cs typeface="Times New Roman" panose="02020603050405020304" pitchFamily="18" charset="0"/>
                <a:sym typeface="Webdings" panose="05030102010509060703" pitchFamily="18" charset="2"/>
              </a:rPr>
              <a:t> </a:t>
            </a:r>
            <a:r>
              <a:rPr lang="en-US" b="1">
                <a:solidFill>
                  <a:schemeClr val="bg1"/>
                </a:solidFill>
                <a:latin typeface="Times New Roman" panose="02020603050405020304" pitchFamily="18" charset="0"/>
                <a:cs typeface="Times New Roman" panose="02020603050405020304" pitchFamily="18" charset="0"/>
              </a:rPr>
              <a:t>Phương thức hoạt </a:t>
            </a:r>
            <a:r>
              <a:rPr lang="en-US" b="1" smtClean="0">
                <a:solidFill>
                  <a:schemeClr val="bg1"/>
                </a:solidFill>
                <a:latin typeface="Times New Roman" panose="02020603050405020304" pitchFamily="18" charset="0"/>
                <a:cs typeface="Times New Roman" panose="02020603050405020304" pitchFamily="18" charset="0"/>
              </a:rPr>
              <a:t>động </a:t>
            </a:r>
            <a:endParaRPr lang="en-US" b="1">
              <a:latin typeface="Times New Roman" panose="02020603050405020304" pitchFamily="18" charset="0"/>
              <a:cs typeface="Times New Roman" panose="02020603050405020304" pitchFamily="18" charset="0"/>
            </a:endParaRPr>
          </a:p>
        </p:txBody>
      </p:sp>
      <p:sp>
        <p:nvSpPr>
          <p:cNvPr id="5" name="Text Placeholder 4"/>
          <p:cNvSpPr>
            <a:spLocks noGrp="1"/>
          </p:cNvSpPr>
          <p:nvPr>
            <p:ph type="body" idx="1"/>
          </p:nvPr>
        </p:nvSpPr>
        <p:spPr>
          <a:xfrm>
            <a:off x="788987" y="1552575"/>
            <a:ext cx="11241087" cy="4495800"/>
          </a:xfrm>
        </p:spPr>
        <p:txBody>
          <a:bodyPr/>
          <a:lstStyle/>
          <a:p>
            <a:pPr marL="3657600"/>
            <a:r>
              <a:rPr lang="en-US" b="1" u="sng" smtClean="0">
                <a:solidFill>
                  <a:schemeClr val="bg1"/>
                </a:solidFill>
                <a:latin typeface="Times New Roman" panose="02020603050405020304" pitchFamily="18" charset="0"/>
                <a:cs typeface="Times New Roman" panose="02020603050405020304" pitchFamily="18" charset="0"/>
              </a:rPr>
              <a:t>Chức năng đăng nhập:</a:t>
            </a:r>
            <a:endParaRPr lang="en-US" b="1" u="sng">
              <a:solidFill>
                <a:schemeClr val="bg1"/>
              </a:solidFill>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2305" y="2140900"/>
            <a:ext cx="11496674" cy="4467654"/>
          </a:xfrm>
          <a:prstGeom prst="rect">
            <a:avLst/>
          </a:prstGeom>
        </p:spPr>
      </p:pic>
    </p:spTree>
    <p:extLst>
      <p:ext uri="{BB962C8B-B14F-4D97-AF65-F5344CB8AC3E}">
        <p14:creationId xmlns:p14="http://schemas.microsoft.com/office/powerpoint/2010/main" val="506901532"/>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84212" y="501650"/>
            <a:ext cx="8534401" cy="1050925"/>
          </a:xfrm>
        </p:spPr>
        <p:txBody>
          <a:bodyPr anchor="t"/>
          <a:lstStyle/>
          <a:p>
            <a:r>
              <a:rPr lang="en-US">
                <a:solidFill>
                  <a:schemeClr val="bg1"/>
                </a:solidFill>
                <a:latin typeface="Times New Roman" panose="02020603050405020304" pitchFamily="18" charset="0"/>
                <a:cs typeface="Times New Roman" panose="02020603050405020304" pitchFamily="18" charset="0"/>
                <a:sym typeface="Webdings" panose="05030102010509060703" pitchFamily="18" charset="2"/>
              </a:rPr>
              <a:t> </a:t>
            </a:r>
            <a:r>
              <a:rPr lang="en-US" b="1">
                <a:solidFill>
                  <a:schemeClr val="bg1"/>
                </a:solidFill>
                <a:latin typeface="Times New Roman" panose="02020603050405020304" pitchFamily="18" charset="0"/>
                <a:cs typeface="Times New Roman" panose="02020603050405020304" pitchFamily="18" charset="0"/>
              </a:rPr>
              <a:t>Phương thức hoạt </a:t>
            </a:r>
            <a:r>
              <a:rPr lang="en-US" b="1" smtClean="0">
                <a:solidFill>
                  <a:schemeClr val="bg1"/>
                </a:solidFill>
                <a:latin typeface="Times New Roman" panose="02020603050405020304" pitchFamily="18" charset="0"/>
                <a:cs typeface="Times New Roman" panose="02020603050405020304" pitchFamily="18" charset="0"/>
              </a:rPr>
              <a:t>động </a:t>
            </a:r>
            <a:endParaRPr lang="en-US" b="1">
              <a:latin typeface="Times New Roman" panose="02020603050405020304" pitchFamily="18" charset="0"/>
              <a:cs typeface="Times New Roman" panose="02020603050405020304" pitchFamily="18" charset="0"/>
            </a:endParaRPr>
          </a:p>
        </p:txBody>
      </p:sp>
      <p:sp>
        <p:nvSpPr>
          <p:cNvPr id="5" name="Text Placeholder 4"/>
          <p:cNvSpPr>
            <a:spLocks noGrp="1"/>
          </p:cNvSpPr>
          <p:nvPr>
            <p:ph type="body" idx="1"/>
          </p:nvPr>
        </p:nvSpPr>
        <p:spPr>
          <a:xfrm>
            <a:off x="123825" y="1333500"/>
            <a:ext cx="11906249" cy="5448300"/>
          </a:xfrm>
        </p:spPr>
        <p:txBody>
          <a:bodyPr/>
          <a:lstStyle/>
          <a:p>
            <a:r>
              <a:rPr lang="en-US" b="1" u="sng" smtClean="0">
                <a:solidFill>
                  <a:schemeClr val="bg1"/>
                </a:solidFill>
                <a:latin typeface="Times New Roman" panose="02020603050405020304" pitchFamily="18" charset="0"/>
                <a:cs typeface="Times New Roman" panose="02020603050405020304" pitchFamily="18" charset="0"/>
              </a:rPr>
              <a:t>Chức năng đăng tuyển:</a:t>
            </a:r>
            <a:endParaRPr lang="en-US" b="1" u="sng">
              <a:solidFill>
                <a:schemeClr val="bg1"/>
              </a:solidFill>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5718" y="1833964"/>
            <a:ext cx="11487150" cy="4819650"/>
          </a:xfrm>
          <a:prstGeom prst="rect">
            <a:avLst/>
          </a:prstGeom>
        </p:spPr>
      </p:pic>
    </p:spTree>
    <p:extLst>
      <p:ext uri="{BB962C8B-B14F-4D97-AF65-F5344CB8AC3E}">
        <p14:creationId xmlns:p14="http://schemas.microsoft.com/office/powerpoint/2010/main" val="1220908876"/>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828798" y="219639"/>
            <a:ext cx="8534401" cy="1050925"/>
          </a:xfrm>
        </p:spPr>
        <p:txBody>
          <a:bodyPr anchor="t"/>
          <a:lstStyle/>
          <a:p>
            <a:r>
              <a:rPr lang="en-US">
                <a:solidFill>
                  <a:schemeClr val="bg1"/>
                </a:solidFill>
                <a:latin typeface="Times New Roman" panose="02020603050405020304" pitchFamily="18" charset="0"/>
                <a:cs typeface="Times New Roman" panose="02020603050405020304" pitchFamily="18" charset="0"/>
                <a:sym typeface="Webdings" panose="05030102010509060703" pitchFamily="18" charset="2"/>
              </a:rPr>
              <a:t> </a:t>
            </a:r>
            <a:r>
              <a:rPr lang="en-US" b="1">
                <a:solidFill>
                  <a:schemeClr val="bg1"/>
                </a:solidFill>
                <a:latin typeface="Times New Roman" panose="02020603050405020304" pitchFamily="18" charset="0"/>
                <a:cs typeface="Times New Roman" panose="02020603050405020304" pitchFamily="18" charset="0"/>
              </a:rPr>
              <a:t>Phương thức hoạt </a:t>
            </a:r>
            <a:r>
              <a:rPr lang="en-US" b="1" smtClean="0">
                <a:solidFill>
                  <a:schemeClr val="bg1"/>
                </a:solidFill>
                <a:latin typeface="Times New Roman" panose="02020603050405020304" pitchFamily="18" charset="0"/>
                <a:cs typeface="Times New Roman" panose="02020603050405020304" pitchFamily="18" charset="0"/>
              </a:rPr>
              <a:t>động </a:t>
            </a:r>
            <a:endParaRPr lang="en-US" b="1">
              <a:latin typeface="Times New Roman" panose="02020603050405020304" pitchFamily="18" charset="0"/>
              <a:cs typeface="Times New Roman" panose="02020603050405020304" pitchFamily="18" charset="0"/>
            </a:endParaRPr>
          </a:p>
        </p:txBody>
      </p:sp>
      <p:sp>
        <p:nvSpPr>
          <p:cNvPr id="5" name="Text Placeholder 4"/>
          <p:cNvSpPr>
            <a:spLocks noGrp="1"/>
          </p:cNvSpPr>
          <p:nvPr>
            <p:ph type="body" idx="1"/>
          </p:nvPr>
        </p:nvSpPr>
        <p:spPr>
          <a:xfrm>
            <a:off x="161925" y="1352550"/>
            <a:ext cx="11868149" cy="5505450"/>
          </a:xfrm>
        </p:spPr>
        <p:txBody>
          <a:bodyPr/>
          <a:lstStyle/>
          <a:p>
            <a:pPr marL="3887788"/>
            <a:r>
              <a:rPr lang="en-US" b="1" u="sng" smtClean="0">
                <a:solidFill>
                  <a:schemeClr val="bg1"/>
                </a:solidFill>
                <a:latin typeface="Times New Roman" panose="02020603050405020304" pitchFamily="18" charset="0"/>
                <a:cs typeface="Times New Roman" panose="02020603050405020304" pitchFamily="18" charset="0"/>
              </a:rPr>
              <a:t>Chức năng tìm việc làm:</a:t>
            </a:r>
            <a:endParaRPr lang="en-US" b="1" u="sng">
              <a:solidFill>
                <a:schemeClr val="bg1"/>
              </a:solidFill>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8625" y="1993662"/>
            <a:ext cx="11005648" cy="4572000"/>
          </a:xfrm>
          <a:prstGeom prst="rect">
            <a:avLst/>
          </a:prstGeom>
        </p:spPr>
      </p:pic>
    </p:spTree>
    <p:extLst>
      <p:ext uri="{BB962C8B-B14F-4D97-AF65-F5344CB8AC3E}">
        <p14:creationId xmlns:p14="http://schemas.microsoft.com/office/powerpoint/2010/main" val="4277368789"/>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142329" y="322189"/>
            <a:ext cx="8534401" cy="1050925"/>
          </a:xfrm>
        </p:spPr>
        <p:txBody>
          <a:bodyPr anchor="t"/>
          <a:lstStyle/>
          <a:p>
            <a:r>
              <a:rPr lang="en-US">
                <a:solidFill>
                  <a:schemeClr val="bg1"/>
                </a:solidFill>
                <a:latin typeface="Times New Roman" panose="02020603050405020304" pitchFamily="18" charset="0"/>
                <a:cs typeface="Times New Roman" panose="02020603050405020304" pitchFamily="18" charset="0"/>
                <a:sym typeface="Webdings" panose="05030102010509060703" pitchFamily="18" charset="2"/>
              </a:rPr>
              <a:t> </a:t>
            </a:r>
            <a:r>
              <a:rPr lang="en-US" b="1">
                <a:solidFill>
                  <a:schemeClr val="bg1"/>
                </a:solidFill>
                <a:latin typeface="Times New Roman" panose="02020603050405020304" pitchFamily="18" charset="0"/>
                <a:cs typeface="Times New Roman" panose="02020603050405020304" pitchFamily="18" charset="0"/>
              </a:rPr>
              <a:t>Phương thức hoạt </a:t>
            </a:r>
            <a:r>
              <a:rPr lang="en-US" b="1" smtClean="0">
                <a:solidFill>
                  <a:schemeClr val="bg1"/>
                </a:solidFill>
                <a:latin typeface="Times New Roman" panose="02020603050405020304" pitchFamily="18" charset="0"/>
                <a:cs typeface="Times New Roman" panose="02020603050405020304" pitchFamily="18" charset="0"/>
              </a:rPr>
              <a:t>động </a:t>
            </a:r>
            <a:endParaRPr lang="en-US" b="1">
              <a:latin typeface="Times New Roman" panose="02020603050405020304" pitchFamily="18" charset="0"/>
              <a:cs typeface="Times New Roman" panose="02020603050405020304" pitchFamily="18" charset="0"/>
            </a:endParaRPr>
          </a:p>
        </p:txBody>
      </p:sp>
      <p:sp>
        <p:nvSpPr>
          <p:cNvPr id="5" name="Text Placeholder 4"/>
          <p:cNvSpPr>
            <a:spLocks noGrp="1"/>
          </p:cNvSpPr>
          <p:nvPr>
            <p:ph type="body" idx="1"/>
          </p:nvPr>
        </p:nvSpPr>
        <p:spPr>
          <a:xfrm>
            <a:off x="85725" y="1228724"/>
            <a:ext cx="11944349" cy="5629275"/>
          </a:xfrm>
        </p:spPr>
        <p:txBody>
          <a:bodyPr/>
          <a:lstStyle/>
          <a:p>
            <a:pPr marL="3887788"/>
            <a:r>
              <a:rPr lang="en-US" b="1" u="sng" smtClean="0">
                <a:solidFill>
                  <a:schemeClr val="bg1"/>
                </a:solidFill>
                <a:latin typeface="Times New Roman" panose="02020603050405020304" pitchFamily="18" charset="0"/>
                <a:cs typeface="Times New Roman" panose="02020603050405020304" pitchFamily="18" charset="0"/>
              </a:rPr>
              <a:t>Chức năng tìm việc làm nâng cao:</a:t>
            </a:r>
            <a:endParaRPr lang="en-US" b="1" u="sng">
              <a:solidFill>
                <a:schemeClr val="bg1"/>
              </a:solidFill>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7355" y="1727806"/>
            <a:ext cx="11241087" cy="4775501"/>
          </a:xfrm>
          <a:prstGeom prst="rect">
            <a:avLst/>
          </a:prstGeom>
        </p:spPr>
      </p:pic>
    </p:spTree>
    <p:extLst>
      <p:ext uri="{BB962C8B-B14F-4D97-AF65-F5344CB8AC3E}">
        <p14:creationId xmlns:p14="http://schemas.microsoft.com/office/powerpoint/2010/main" val="215280727"/>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theme/theme1.xml><?xml version="1.0" encoding="utf-8"?>
<a:theme xmlns:a="http://schemas.openxmlformats.org/drawingml/2006/main" name="Slice">
  <a:themeElements>
    <a:clrScheme name="Slice">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Slice">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13FEC7C6-62A9-40C4-99D2-581AACACAA2F}"/>
    </a:ext>
  </a:extLst>
</a:theme>
</file>

<file path=docProps/app.xml><?xml version="1.0" encoding="utf-8"?>
<Properties xmlns="http://schemas.openxmlformats.org/officeDocument/2006/extended-properties" xmlns:vt="http://schemas.openxmlformats.org/officeDocument/2006/docPropsVTypes">
  <Template>Retrospect</Template>
  <TotalTime>172</TotalTime>
  <Words>557</Words>
  <Application>Microsoft Office PowerPoint</Application>
  <PresentationFormat>Widescreen</PresentationFormat>
  <Paragraphs>64</Paragraphs>
  <Slides>30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30</vt:i4>
      </vt:variant>
    </vt:vector>
  </HeadingPairs>
  <TitlesOfParts>
    <vt:vector size="36" baseType="lpstr">
      <vt:lpstr>Century Gothic</vt:lpstr>
      <vt:lpstr>Times New Roman</vt:lpstr>
      <vt:lpstr>Webdings</vt:lpstr>
      <vt:lpstr>Wingdings</vt:lpstr>
      <vt:lpstr>Wingdings 3</vt:lpstr>
      <vt:lpstr>Slice</vt:lpstr>
      <vt:lpstr>Giảng viên hướng dẫn : nguyễn mạnh hùng Sinh viên thực hiện:  lâm Hoàng hải   phạm minh đức   nGuyễn văn duy</vt:lpstr>
      <vt:lpstr> Mục lục </vt:lpstr>
      <vt:lpstr> Giới thiệu đề tài </vt:lpstr>
      <vt:lpstr> Phương thức hoạt động</vt:lpstr>
      <vt:lpstr> Phương thức hoạt động </vt:lpstr>
      <vt:lpstr> Phương thức hoạt động </vt:lpstr>
      <vt:lpstr> Phương thức hoạt động </vt:lpstr>
      <vt:lpstr> Phương thức hoạt động </vt:lpstr>
      <vt:lpstr> Phương thức hoạt động </vt:lpstr>
      <vt:lpstr> Tổng quan về giao diện web</vt:lpstr>
      <vt:lpstr> Tổng quan về giao diện web</vt:lpstr>
      <vt:lpstr> Tổng quan về giao diện web</vt:lpstr>
      <vt:lpstr> Tổng quan về giao diện web</vt:lpstr>
      <vt:lpstr> Tổng quan về giao diện web</vt:lpstr>
      <vt:lpstr> Tổng quan về giao diện web</vt:lpstr>
      <vt:lpstr> Tổng quan về giao diện web</vt:lpstr>
      <vt:lpstr> Tổng quan về giao diện web</vt:lpstr>
      <vt:lpstr> Tổng quan về giao diện web</vt:lpstr>
      <vt:lpstr> Tổng quan về giao diện web</vt:lpstr>
      <vt:lpstr> Tổng quan về giao diện web</vt:lpstr>
      <vt:lpstr> Tổng quan về giao diện web</vt:lpstr>
      <vt:lpstr> Tổng quan về giao diện web</vt:lpstr>
      <vt:lpstr> Tổng quan về giao diện web</vt:lpstr>
      <vt:lpstr> Tổng quan về giao diện web</vt:lpstr>
      <vt:lpstr> Tổng quan về giao diện web</vt:lpstr>
      <vt:lpstr> Tổng quan về giao diện web</vt:lpstr>
      <vt:lpstr> Tổng quan về giao diện web</vt:lpstr>
      <vt:lpstr> Tổng quan về giao diện web</vt:lpstr>
      <vt:lpstr>Demo Web</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GoldSea</dc:creator>
  <cp:lastModifiedBy>GoldSea</cp:lastModifiedBy>
  <cp:revision>33</cp:revision>
  <dcterms:created xsi:type="dcterms:W3CDTF">2019-07-04T14:13:00Z</dcterms:created>
  <dcterms:modified xsi:type="dcterms:W3CDTF">2019-07-07T05:10:47Z</dcterms:modified>
</cp:coreProperties>
</file>